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8" r:id="rId4"/>
    <p:sldId id="259" r:id="rId5"/>
    <p:sldId id="260" r:id="rId6"/>
    <p:sldId id="466" r:id="rId7"/>
    <p:sldId id="261" r:id="rId8"/>
    <p:sldId id="262" r:id="rId9"/>
    <p:sldId id="467" r:id="rId10"/>
    <p:sldId id="468" r:id="rId11"/>
    <p:sldId id="469" r:id="rId12"/>
    <p:sldId id="470" r:id="rId13"/>
    <p:sldId id="471" r:id="rId14"/>
    <p:sldId id="472" r:id="rId15"/>
    <p:sldId id="474" r:id="rId16"/>
    <p:sldId id="475" r:id="rId17"/>
    <p:sldId id="476" r:id="rId18"/>
    <p:sldId id="407" r:id="rId19"/>
    <p:sldId id="434" r:id="rId20"/>
    <p:sldId id="304" r:id="rId21"/>
    <p:sldId id="306" r:id="rId22"/>
    <p:sldId id="307" r:id="rId23"/>
    <p:sldId id="32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496" r:id="rId43"/>
    <p:sldId id="497" r:id="rId44"/>
    <p:sldId id="498" r:id="rId45"/>
    <p:sldId id="499" r:id="rId46"/>
    <p:sldId id="500" r:id="rId47"/>
    <p:sldId id="501" r:id="rId48"/>
    <p:sldId id="502" r:id="rId49"/>
    <p:sldId id="435" r:id="rId50"/>
    <p:sldId id="337" r:id="rId51"/>
    <p:sldId id="436" r:id="rId52"/>
    <p:sldId id="437" r:id="rId53"/>
    <p:sldId id="439" r:id="rId54"/>
    <p:sldId id="438" r:id="rId55"/>
    <p:sldId id="440" r:id="rId56"/>
    <p:sldId id="459" r:id="rId57"/>
    <p:sldId id="441" r:id="rId58"/>
    <p:sldId id="443" r:id="rId59"/>
    <p:sldId id="442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  <p:sldId id="452" r:id="rId69"/>
    <p:sldId id="453" r:id="rId70"/>
    <p:sldId id="454" r:id="rId71"/>
    <p:sldId id="455" r:id="rId72"/>
    <p:sldId id="456" r:id="rId73"/>
    <p:sldId id="457" r:id="rId74"/>
    <p:sldId id="458" r:id="rId75"/>
    <p:sldId id="460" r:id="rId76"/>
    <p:sldId id="461" r:id="rId77"/>
    <p:sldId id="462" r:id="rId78"/>
    <p:sldId id="463" r:id="rId79"/>
    <p:sldId id="464" r:id="rId80"/>
    <p:sldId id="465" r:id="rId8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9420C5-4F04-40E0-8187-4DC7C6BA6760}" v="7" dt="2024-06-04T13:45:49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LUIZ HOLUBOSKI JUNIOR" userId="688a3efd-a2f5-404f-9555-0d4c3f3d21f9" providerId="ADAL" clId="{4A9420C5-4F04-40E0-8187-4DC7C6BA6760}"/>
    <pc:docChg chg="undo custSel addSld delSld modSld sldOrd">
      <pc:chgData name="PEDRO LUIZ HOLUBOSKI JUNIOR" userId="688a3efd-a2f5-404f-9555-0d4c3f3d21f9" providerId="ADAL" clId="{4A9420C5-4F04-40E0-8187-4DC7C6BA6760}" dt="2024-06-04T13:50:45.036" v="159" actId="26606"/>
      <pc:docMkLst>
        <pc:docMk/>
      </pc:docMkLst>
      <pc:sldChg chg="addSp delSp modSp modTransition delDesignElem">
        <pc:chgData name="PEDRO LUIZ HOLUBOSKI JUNIOR" userId="688a3efd-a2f5-404f-9555-0d4c3f3d21f9" providerId="ADAL" clId="{4A9420C5-4F04-40E0-8187-4DC7C6BA6760}" dt="2024-06-04T13:41:13.239" v="49" actId="20577"/>
        <pc:sldMkLst>
          <pc:docMk/>
          <pc:sldMk cId="3478961363" sldId="256"/>
        </pc:sldMkLst>
        <pc:spChg chg="mod">
          <ac:chgData name="PEDRO LUIZ HOLUBOSKI JUNIOR" userId="688a3efd-a2f5-404f-9555-0d4c3f3d21f9" providerId="ADAL" clId="{4A9420C5-4F04-40E0-8187-4DC7C6BA6760}" dt="2024-06-04T13:41:13.239" v="49" actId="20577"/>
          <ac:spMkLst>
            <pc:docMk/>
            <pc:sldMk cId="3478961363" sldId="256"/>
            <ac:spMk id="2" creationId="{1CAEEB95-B9F0-4E1B-9416-FB9B15D5F0C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8" creationId="{DA3C47C2-33A2-44B2-BEAB-FEB679075C24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10" creationId="{AD182BA8-54AD-4D9F-8264-B0FA8BB47D7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78961363" sldId="256"/>
            <ac:spMk id="12" creationId="{4ED83379-0499-45E1-AB78-6AA230F96442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545539941" sldId="25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8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10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545539941" sldId="257"/>
            <ac:spMk id="12" creationId="{FF9DEA15-78BD-4750-AA18-B9F28A6D5AB8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414158321" sldId="25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14158321" sldId="258"/>
            <ac:spMk id="16" creationId="{247AB924-1B87-43FC-B7C7-B112D5C51A0E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14" creationId="{99AE2756-0FC4-4155-83E7-58AAAB63E757}"/>
          </ac:cxnSpMkLst>
        </pc:cxn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18" creationId="{818DC98F-4057-4645-B948-F604F39A9CFE}"/>
          </ac:cxnSpMkLst>
        </pc:cxn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414158321" sldId="258"/>
            <ac:cxnSpMk id="20" creationId="{DAD2B705-4A9B-408D-AA80-4F41045E09DE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826349318" sldId="25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0" creationId="{56C20283-73E0-40EC-8AD8-057F581F64C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2" creationId="{3FCC729B-E528-40C3-82D3-BA4375575E8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826349318" sldId="259"/>
            <ac:spMk id="14" creationId="{58F1FB8D-1842-4A04-998D-6CF047AB2790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2:47.386" v="54" actId="20577"/>
        <pc:sldMkLst>
          <pc:docMk/>
          <pc:sldMk cId="1899525840" sldId="260"/>
        </pc:sldMkLst>
        <pc:spChg chg="mod">
          <ac:chgData name="PEDRO LUIZ HOLUBOSKI JUNIOR" userId="688a3efd-a2f5-404f-9555-0d4c3f3d21f9" providerId="ADAL" clId="{4A9420C5-4F04-40E0-8187-4DC7C6BA6760}" dt="2024-06-04T13:42:47.386" v="54" actId="20577"/>
          <ac:spMkLst>
            <pc:docMk/>
            <pc:sldMk cId="1899525840" sldId="260"/>
            <ac:spMk id="3" creationId="{004F2B66-C512-4424-A4CF-49A8C0E48BA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16" creationId="{7264F718-7FAC-4056-9FA9-A603EC682FE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18" creationId="{F74639F7-E3C7-4165-A83E-6386A86BA1D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99525840" sldId="260"/>
            <ac:spMk id="20" creationId="{8B3AF0F1-707A-463E-B5EE-33C63A40CFC9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472827962" sldId="261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3" creationId="{458E5E79-9E5E-4D46-93AD-38D44BCA315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8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10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72827962" sldId="261"/>
            <ac:spMk id="12" creationId="{FF9DEA15-78BD-4750-AA18-B9F28A6D5AB8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0097890" sldId="26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0097890" sldId="262"/>
            <ac:spMk id="9" creationId="{8F23F8A3-8FD7-4779-8323-FDC26BE998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0097890" sldId="262"/>
            <ac:spMk id="11" creationId="{F605C4CC-A25C-416F-8333-7CB7DC97D870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4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3" creationId="{68A4132F-DEC6-4332-A00C-A11AD4519B6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5" creationId="{64965EAE-E41A-435F-B993-07E824B6C97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4"/>
            <ac:spMk id="77" creationId="{152F8994-E6D4-4311-9548-C3607BC43645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0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1" creationId="{A376EFB1-01CF-419F-ABF1-2AF02BBFCB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6"/>
            <ac:spMk id="36872" creationId="{FF9DEA15-78BD-4750-AA18-B9F28A6D5AB8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0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07"/>
            <ac:spMk id="73" creationId="{CEB41C5C-0F34-4DDA-9D7C-5E717F35F60C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0" sldId="307"/>
            <ac:cxnSpMk id="75" creationId="{57E1E5E6-F385-4E9C-B201-BA5BDE5CAD52}"/>
          </ac:cxnSpMkLst>
        </pc:cxn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0" sldId="32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27"/>
            <ac:spMk id="72" creationId="{488333BA-AE6E-427A-9B16-A39C8073F4EB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0" sldId="327"/>
            <ac:spMk id="74" creationId="{F98ED85F-DCEE-4B50-802E-71A6E3E12B04}"/>
          </ac:spMkLst>
        </pc:spChg>
      </pc:sldChg>
      <pc:sldChg chg="addSp delSp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039750795" sldId="40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0" creationId="{68A4132F-DEC6-4332-A00C-A11AD4519B6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2" creationId="{64965EAE-E41A-435F-B993-07E824B6C97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39750795" sldId="407"/>
            <ac:spMk id="14" creationId="{152F8994-E6D4-4311-9548-C3607BC43645}"/>
          </ac:spMkLst>
        </pc:spChg>
      </pc:sldChg>
      <pc:sldChg chg="modSp">
        <pc:chgData name="PEDRO LUIZ HOLUBOSKI JUNIOR" userId="688a3efd-a2f5-404f-9555-0d4c3f3d21f9" providerId="ADAL" clId="{4A9420C5-4F04-40E0-8187-4DC7C6BA6760}" dt="2024-06-04T13:40:59.730" v="45"/>
        <pc:sldMkLst>
          <pc:docMk/>
          <pc:sldMk cId="1741508736" sldId="434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41508736" sldId="434"/>
            <ac:spMk id="39938" creationId="{00000000-0000-0000-0000-000000000000}"/>
          </ac:spMkLst>
        </pc:spChg>
      </pc:sldChg>
      <pc:sldChg chg="addSp delSp modSp mod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911372287" sldId="43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911372287" sldId="435"/>
            <ac:spMk id="73" creationId="{CEB41C5C-0F34-4DDA-9D7C-5E717F35F60C}"/>
          </ac:spMkLst>
        </pc:spChg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911372287" sldId="435"/>
            <ac:spMk id="40962" creationId="{00000000-0000-0000-0000-000000000000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1911372287" sldId="435"/>
            <ac:cxnSpMk id="75" creationId="{57E1E5E6-F385-4E9C-B201-BA5BDE5CAD52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642235367" sldId="43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2" creationId="{2BE2D1B8-0887-4D2B-8C42-999040132B03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4" creationId="{FA085277-BAF7-40CC-A608-B030CA969FE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642235367" sldId="436"/>
            <ac:spMk id="16" creationId="{64009F90-86BF-44AE-B0EB-D68140E0E0DA}"/>
          </ac:spMkLst>
        </pc:spChg>
        <pc:cxnChg chg="add del">
          <ac:chgData name="PEDRO LUIZ HOLUBOSKI JUNIOR" userId="688a3efd-a2f5-404f-9555-0d4c3f3d21f9" providerId="ADAL" clId="{4A9420C5-4F04-40E0-8187-4DC7C6BA6760}" dt="2024-06-04T13:40:59.730" v="45"/>
          <ac:cxnSpMkLst>
            <pc:docMk/>
            <pc:sldMk cId="3642235367" sldId="436"/>
            <ac:cxnSpMk id="18" creationId="{14254369-4B26-4D6A-A4CD-BE3438297C30}"/>
          </ac:cxnSpMkLst>
        </pc:cxn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961842880" sldId="43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961842880" sldId="437"/>
            <ac:spMk id="11" creationId="{B819A166-7571-4003-A6B8-B62034C3ED3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792920297" sldId="43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92920297" sldId="438"/>
            <ac:spMk id="9" creationId="{AE2B703B-46F9-481A-A605-82E2A828C4F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792920297" sldId="438"/>
            <ac:spMk id="11" creationId="{F13BE4D7-0C3D-4906-B230-A1C5B4665CCF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65851275" sldId="43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5" creationId="{FF9DEA15-78BD-4750-AA18-B9F28A6D5AB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6" creationId="{C7FA33FF-088D-4F16-95A2-2C64D353DEA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65851275" sldId="439"/>
            <ac:spMk id="27" creationId="{A376EFB1-01CF-419F-ABF1-2AF02BBFCBD1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16081999" sldId="44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26" creationId="{605494DE-B078-4D87-BB01-C84320618DA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28" creationId="{9A0576B0-CD8C-4661-95C8-A9F2CE7CDDB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16081999" sldId="440"/>
            <ac:spMk id="30" creationId="{3FF60E2B-3919-423C-B1FF-56CDE6681165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5299185" sldId="441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3" creationId="{34ED1BCD-E0B9-4B99-980F-EAD8AF76FD3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8" creationId="{7264F718-7FAC-4056-9FA9-A603EC682FE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10" creationId="{F74639F7-E3C7-4165-A83E-6386A86BA1D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299185" sldId="441"/>
            <ac:spMk id="12" creationId="{8B3AF0F1-707A-463E-B5EE-33C63A40CFC9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529982315" sldId="44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9" creationId="{9AA72BD9-2C5A-4EDC-931F-5AA08EACA0F3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1" creationId="{DD3981AC-7B61-4947-BCF3-F7AA7FA385B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3" creationId="{55D4142C-5077-457F-A6AD-3FECFDB3968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529982315" sldId="442"/>
            <ac:spMk id="15" creationId="{7A5F0580-5EE9-419F-96EE-B6529EF6E7D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831193194" sldId="443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3" creationId="{0671A8AE-40A1-4631-A6B8-581AFF065482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5" creationId="{AB58EF07-17C2-48CF-ABB0-EEF1F17CB8F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7" creationId="{AF2F604E-43BE-4DC3-B983-E071523364F8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1193194" sldId="443"/>
            <ac:spMk id="19" creationId="{08C9B587-E65E-4B52-B37C-ABEBB6E87928}"/>
          </ac:spMkLst>
        </pc:spChg>
      </pc:sldChg>
      <pc:sldChg chg="addSp delSp modSp mod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866534900" sldId="444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3" creationId="{2C1BBBCC-51C6-48AB-8EE7-708832A68E9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18" creationId="{8F23F8A3-8FD7-4779-8323-FDC26BE998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866534900" sldId="444"/>
            <ac:spMk id="19" creationId="{F605C4CC-A25C-416F-8333-7CB7DC97D870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189682410" sldId="44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0" creationId="{A8384FB5-9ADC-4DDC-881B-597D56F5B15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2" creationId="{91E5A9A7-95C6-4F4F-B00E-C82E07FE62E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4" creationId="{D07DD2DE-F619-49DD-B5E7-03A290FF4ED1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6" creationId="{85149191-5F60-4A28-AAFF-039F96B0F3EC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89682410" sldId="445"/>
            <ac:spMk id="18" creationId="{F8260ED5-17F7-4158-B241-D51DD4CF1B7E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698701849" sldId="44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698701849" sldId="446"/>
            <ac:spMk id="18" creationId="{864DE13E-58EB-4475-B79C-0D4FC651239B}"/>
          </ac:spMkLst>
        </pc:sp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71367363" sldId="44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71367363" sldId="447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671367363" sldId="447"/>
            <ac:picMk id="7" creationId="{48F2BC59-826A-4FFA-AC7A-32BA217FAB84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728390935" sldId="448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728390935" sldId="448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728390935" sldId="448"/>
            <ac:picMk id="5" creationId="{C2DCD812-EDCB-4AEA-8D28-84B93D0AD182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135431154" sldId="44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135431154" sldId="449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135431154" sldId="449"/>
            <ac:picMk id="15" creationId="{2809A60A-BDC0-4A71-94E4-55F42EC91A17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2450002882" sldId="45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2450002882" sldId="450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2450002882" sldId="450"/>
            <ac:picMk id="7" creationId="{BE6B1A8C-28A5-46EE-86C2-03EFC5A6A420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81918675" sldId="451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81918675" sldId="451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81918675" sldId="451"/>
            <ac:picMk id="5" creationId="{ED347BA9-457E-45C1-BDD3-69DE0253E58F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461837424" sldId="45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461837424" sldId="452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461837424" sldId="452"/>
            <ac:picMk id="8" creationId="{5FFE77F1-10D3-4047-88B7-C7800AA639D9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586119311" sldId="453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586119311" sldId="453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586119311" sldId="453"/>
            <ac:picMk id="5" creationId="{346AA226-8B0A-4E4F-A37B-263350189770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33459149" sldId="454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3459149" sldId="454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33459149" sldId="454"/>
            <ac:picMk id="6" creationId="{A37BDA76-2C1D-4E21-A401-0070498641B1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8626851" sldId="455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8626851" sldId="455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18626851" sldId="455"/>
            <ac:picMk id="5" creationId="{94E05E73-6715-45D8-A841-630116F46081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234454305" sldId="456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234454305" sldId="456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3234454305" sldId="456"/>
            <ac:picMk id="6" creationId="{448B81A6-5929-4123-A88A-DFA5DC91F58B}"/>
          </ac:picMkLst>
        </pc:picChg>
      </pc:sldChg>
      <pc:sldChg chg="addSp delSp mod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491294365" sldId="457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4" creationId="{69D184B2-2226-4E31-BCCB-444330767440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6" creationId="{1AC4D4E3-486A-464A-8EC8-D44881097267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491294365" sldId="457"/>
            <ac:spMk id="18" creationId="{864DE13E-58EB-4475-B79C-0D4FC651239B}"/>
          </ac:spMkLst>
        </pc:spChg>
        <pc:picChg chg="mod">
          <ac:chgData name="PEDRO LUIZ HOLUBOSKI JUNIOR" userId="688a3efd-a2f5-404f-9555-0d4c3f3d21f9" providerId="ADAL" clId="{4A9420C5-4F04-40E0-8187-4DC7C6BA6760}" dt="2024-06-04T13:40:59.730" v="45"/>
          <ac:picMkLst>
            <pc:docMk/>
            <pc:sldMk cId="491294365" sldId="457"/>
            <ac:picMk id="6" creationId="{C456FF65-3D07-4528-A623-793CC01E21BD}"/>
          </ac:picMkLst>
        </pc:picChg>
      </pc:sldChg>
      <pc:sldChg chg="modSp 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1150296902" sldId="458"/>
        </pc:sldMkLst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50296902" sldId="458"/>
            <ac:spMk id="2" creationId="{E76F6F21-E7EB-49EE-8FFF-C115E58B86A4}"/>
          </ac:spMkLst>
        </pc:spChg>
        <pc:spChg chg="mod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150296902" sldId="458"/>
            <ac:spMk id="3" creationId="{96A11D18-9929-4186-A5E6-1A169E1FBF11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3096264356" sldId="459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9" creationId="{BACC6370-2D7E-4714-9D71-7542949D7D5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1" creationId="{F68B3F68-107C-434F-AA38-110D5EA91B8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3" creationId="{AAD0DBB9-1A4B-4391-81D4-CB19F9AB918A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3096264356" sldId="459"/>
            <ac:spMk id="15" creationId="{063BBA22-50EA-4C4D-BE05-F1CE4E63AA56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648493438" sldId="460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8" creationId="{EA67B5B4-3A24-436E-B663-1B2EBFF8A0CD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10" creationId="{987FDF89-C993-41F4-A1B8-DBAFF16008A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648493438" sldId="460"/>
            <ac:spMk id="12" creationId="{D1D7179B-FF7C-482F-B3D9-2BE9ED1139F9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1361300131" sldId="461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2" creationId="{C232B152-3720-4D3B-97ED-45CE5483F16F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4" creationId="{11BAB570-FF10-4E96-8A3F-FA9804702B89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1361300131" sldId="461"/>
            <ac:spMk id="16" creationId="{4B9FAFB2-BEB5-4848-8018-BCAD99E2E1AA}"/>
          </ac:spMkLst>
        </pc:spChg>
      </pc:sldChg>
      <pc:sldChg chg="addSp delSp modTransition delDesignElem">
        <pc:chgData name="PEDRO LUIZ HOLUBOSKI JUNIOR" userId="688a3efd-a2f5-404f-9555-0d4c3f3d21f9" providerId="ADAL" clId="{4A9420C5-4F04-40E0-8187-4DC7C6BA6760}" dt="2024-06-04T13:40:59.730" v="45"/>
        <pc:sldMkLst>
          <pc:docMk/>
          <pc:sldMk cId="834802040" sldId="462"/>
        </pc:sldMkLst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4802040" sldId="462"/>
            <ac:spMk id="10" creationId="{6753252F-4873-4F63-801D-CC719279A7D5}"/>
          </ac:spMkLst>
        </pc:spChg>
        <pc:spChg chg="add del">
          <ac:chgData name="PEDRO LUIZ HOLUBOSKI JUNIOR" userId="688a3efd-a2f5-404f-9555-0d4c3f3d21f9" providerId="ADAL" clId="{4A9420C5-4F04-40E0-8187-4DC7C6BA6760}" dt="2024-06-04T13:40:59.730" v="45"/>
          <ac:spMkLst>
            <pc:docMk/>
            <pc:sldMk cId="834802040" sldId="462"/>
            <ac:spMk id="12" creationId="{047C8CCB-F95D-4249-92DD-651249D3535A}"/>
          </ac:spMkLst>
        </pc:spChg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2116638112" sldId="463"/>
        </pc:sldMkLst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559613573" sldId="464"/>
        </pc:sldMkLst>
      </pc:sldChg>
      <pc:sldChg chg="modTransition">
        <pc:chgData name="PEDRO LUIZ HOLUBOSKI JUNIOR" userId="688a3efd-a2f5-404f-9555-0d4c3f3d21f9" providerId="ADAL" clId="{4A9420C5-4F04-40E0-8187-4DC7C6BA6760}" dt="2024-06-04T13:40:59.730" v="45"/>
        <pc:sldMkLst>
          <pc:docMk/>
          <pc:sldMk cId="307551612" sldId="465"/>
        </pc:sldMkLst>
      </pc:sldChg>
      <pc:sldChg chg="modSp add mod">
        <pc:chgData name="PEDRO LUIZ HOLUBOSKI JUNIOR" userId="688a3efd-a2f5-404f-9555-0d4c3f3d21f9" providerId="ADAL" clId="{4A9420C5-4F04-40E0-8187-4DC7C6BA6760}" dt="2024-06-04T13:42:58.320" v="57"/>
        <pc:sldMkLst>
          <pc:docMk/>
          <pc:sldMk cId="1709860275" sldId="466"/>
        </pc:sldMkLst>
        <pc:spChg chg="mod">
          <ac:chgData name="PEDRO LUIZ HOLUBOSKI JUNIOR" userId="688a3efd-a2f5-404f-9555-0d4c3f3d21f9" providerId="ADAL" clId="{4A9420C5-4F04-40E0-8187-4DC7C6BA6760}" dt="2024-06-04T13:42:58.320" v="57"/>
          <ac:spMkLst>
            <pc:docMk/>
            <pc:sldMk cId="1709860275" sldId="466"/>
            <ac:spMk id="2" creationId="{0908F004-99BE-498D-BB63-585C41814674}"/>
          </ac:spMkLst>
        </pc:spChg>
      </pc:sldChg>
      <pc:sldChg chg="addSp delSp modSp new mod setBg">
        <pc:chgData name="PEDRO LUIZ HOLUBOSKI JUNIOR" userId="688a3efd-a2f5-404f-9555-0d4c3f3d21f9" providerId="ADAL" clId="{4A9420C5-4F04-40E0-8187-4DC7C6BA6760}" dt="2024-06-04T13:46:26.511" v="91" actId="26606"/>
        <pc:sldMkLst>
          <pc:docMk/>
          <pc:sldMk cId="272500092" sldId="467"/>
        </pc:sldMkLst>
        <pc:spChg chg="mo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2" creationId="{2D358F92-5260-B556-55DF-BBEB8F8A8B4F}"/>
          </ac:spMkLst>
        </pc:spChg>
        <pc:spChg chg="mo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3" creationId="{F3296D0F-B33B-9041-000B-624BB6C5BF36}"/>
          </ac:spMkLst>
        </pc:spChg>
        <pc:spChg chg="add del">
          <ac:chgData name="PEDRO LUIZ HOLUBOSKI JUNIOR" userId="688a3efd-a2f5-404f-9555-0d4c3f3d21f9" providerId="ADAL" clId="{4A9420C5-4F04-40E0-8187-4DC7C6BA6760}" dt="2024-06-04T13:46:23.871" v="86" actId="26606"/>
          <ac:spMkLst>
            <pc:docMk/>
            <pc:sldMk cId="272500092" sldId="467"/>
            <ac:spMk id="8" creationId="{777A147A-9ED8-46B4-8660-1B3C2AA880B5}"/>
          </ac:spMkLst>
        </pc:spChg>
        <pc:spChg chg="add del">
          <ac:chgData name="PEDRO LUIZ HOLUBOSKI JUNIOR" userId="688a3efd-a2f5-404f-9555-0d4c3f3d21f9" providerId="ADAL" clId="{4A9420C5-4F04-40E0-8187-4DC7C6BA6760}" dt="2024-06-04T13:46:23.261" v="84" actId="26606"/>
          <ac:spMkLst>
            <pc:docMk/>
            <pc:sldMk cId="272500092" sldId="467"/>
            <ac:spMk id="9" creationId="{D009D6D5-DAC2-4A8B-A17A-E206B9012D09}"/>
          </ac:spMkLst>
        </pc:spChg>
        <pc:spChg chg="add del">
          <ac:chgData name="PEDRO LUIZ HOLUBOSKI JUNIOR" userId="688a3efd-a2f5-404f-9555-0d4c3f3d21f9" providerId="ADAL" clId="{4A9420C5-4F04-40E0-8187-4DC7C6BA6760}" dt="2024-06-04T13:46:23.871" v="86" actId="26606"/>
          <ac:spMkLst>
            <pc:docMk/>
            <pc:sldMk cId="272500092" sldId="467"/>
            <ac:spMk id="10" creationId="{5D6C15A0-C087-4593-8414-2B4EC1CDC3DE}"/>
          </ac:spMkLst>
        </pc:spChg>
        <pc:spChg chg="add del">
          <ac:chgData name="PEDRO LUIZ HOLUBOSKI JUNIOR" userId="688a3efd-a2f5-404f-9555-0d4c3f3d21f9" providerId="ADAL" clId="{4A9420C5-4F04-40E0-8187-4DC7C6BA6760}" dt="2024-06-04T13:46:25.247" v="88" actId="26606"/>
          <ac:spMkLst>
            <pc:docMk/>
            <pc:sldMk cId="272500092" sldId="467"/>
            <ac:spMk id="11" creationId="{3FCFB1DE-0B7E-48CC-BA90-B2AB0889F9D6}"/>
          </ac:spMkLst>
        </pc:spChg>
        <pc:spChg chg="add del">
          <ac:chgData name="PEDRO LUIZ HOLUBOSKI JUNIOR" userId="688a3efd-a2f5-404f-9555-0d4c3f3d21f9" providerId="ADAL" clId="{4A9420C5-4F04-40E0-8187-4DC7C6BA6760}" dt="2024-06-04T13:46:25.247" v="88" actId="26606"/>
          <ac:spMkLst>
            <pc:docMk/>
            <pc:sldMk cId="272500092" sldId="467"/>
            <ac:spMk id="12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46:26.495" v="90" actId="26606"/>
          <ac:spMkLst>
            <pc:docMk/>
            <pc:sldMk cId="272500092" sldId="467"/>
            <ac:spMk id="15" creationId="{F13C74B1-5B17-4795-BED0-7140497B445A}"/>
          </ac:spMkLst>
        </pc:spChg>
        <pc:spChg chg="add del">
          <ac:chgData name="PEDRO LUIZ HOLUBOSKI JUNIOR" userId="688a3efd-a2f5-404f-9555-0d4c3f3d21f9" providerId="ADAL" clId="{4A9420C5-4F04-40E0-8187-4DC7C6BA6760}" dt="2024-06-04T13:46:26.495" v="90" actId="26606"/>
          <ac:spMkLst>
            <pc:docMk/>
            <pc:sldMk cId="272500092" sldId="467"/>
            <ac:spMk id="16" creationId="{D4974D33-8DC5-464E-8C6D-BE58F0669C17}"/>
          </ac:spMkLst>
        </pc:spChg>
        <pc:spChg chg="ad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19" creationId="{2C61293E-6EBE-43EF-A52C-9BEBFD7679D4}"/>
          </ac:spMkLst>
        </pc:spChg>
        <pc:spChg chg="add">
          <ac:chgData name="PEDRO LUIZ HOLUBOSKI JUNIOR" userId="688a3efd-a2f5-404f-9555-0d4c3f3d21f9" providerId="ADAL" clId="{4A9420C5-4F04-40E0-8187-4DC7C6BA6760}" dt="2024-06-04T13:46:26.511" v="91" actId="26606"/>
          <ac:spMkLst>
            <pc:docMk/>
            <pc:sldMk cId="272500092" sldId="467"/>
            <ac:spMk id="21" creationId="{3FCFB1DE-0B7E-48CC-BA90-B2AB0889F9D6}"/>
          </ac:spMkLst>
        </pc:spChg>
        <pc:picChg chg="add del">
          <ac:chgData name="PEDRO LUIZ HOLUBOSKI JUNIOR" userId="688a3efd-a2f5-404f-9555-0d4c3f3d21f9" providerId="ADAL" clId="{4A9420C5-4F04-40E0-8187-4DC7C6BA6760}" dt="2024-06-04T13:46:23.261" v="84" actId="26606"/>
          <ac:picMkLst>
            <pc:docMk/>
            <pc:sldMk cId="272500092" sldId="467"/>
            <ac:picMk id="5" creationId="{34B2692A-90FB-F66F-0F30-E85E89B35327}"/>
          </ac:picMkLst>
        </pc:picChg>
        <pc:picChg chg="add del">
          <ac:chgData name="PEDRO LUIZ HOLUBOSKI JUNIOR" userId="688a3efd-a2f5-404f-9555-0d4c3f3d21f9" providerId="ADAL" clId="{4A9420C5-4F04-40E0-8187-4DC7C6BA6760}" dt="2024-06-04T13:46:25.247" v="88" actId="26606"/>
          <ac:picMkLst>
            <pc:docMk/>
            <pc:sldMk cId="272500092" sldId="467"/>
            <ac:picMk id="13" creationId="{45DEA0EE-B235-DDF3-4AE3-DE98292B64AF}"/>
          </ac:picMkLst>
        </pc:picChg>
        <pc:picChg chg="add del">
          <ac:chgData name="PEDRO LUIZ HOLUBOSKI JUNIOR" userId="688a3efd-a2f5-404f-9555-0d4c3f3d21f9" providerId="ADAL" clId="{4A9420C5-4F04-40E0-8187-4DC7C6BA6760}" dt="2024-06-04T13:46:26.495" v="90" actId="26606"/>
          <ac:picMkLst>
            <pc:docMk/>
            <pc:sldMk cId="272500092" sldId="467"/>
            <ac:picMk id="17" creationId="{09EB7316-7411-65D1-50AF-9F7A7666E2B7}"/>
          </ac:picMkLst>
        </pc:picChg>
        <pc:picChg chg="add">
          <ac:chgData name="PEDRO LUIZ HOLUBOSKI JUNIOR" userId="688a3efd-a2f5-404f-9555-0d4c3f3d21f9" providerId="ADAL" clId="{4A9420C5-4F04-40E0-8187-4DC7C6BA6760}" dt="2024-06-04T13:46:26.511" v="91" actId="26606"/>
          <ac:picMkLst>
            <pc:docMk/>
            <pc:sldMk cId="272500092" sldId="467"/>
            <ac:picMk id="20" creationId="{45DEA0EE-B235-DDF3-4AE3-DE98292B64AF}"/>
          </ac:picMkLst>
        </pc:picChg>
      </pc:sldChg>
      <pc:sldChg chg="addSp modSp add mod ord setBg">
        <pc:chgData name="PEDRO LUIZ HOLUBOSKI JUNIOR" userId="688a3efd-a2f5-404f-9555-0d4c3f3d21f9" providerId="ADAL" clId="{4A9420C5-4F04-40E0-8187-4DC7C6BA6760}" dt="2024-06-04T13:46:48.777" v="97" actId="6549"/>
        <pc:sldMkLst>
          <pc:docMk/>
          <pc:sldMk cId="3268313966" sldId="468"/>
        </pc:sldMkLst>
        <pc:spChg chg="mod">
          <ac:chgData name="PEDRO LUIZ HOLUBOSKI JUNIOR" userId="688a3efd-a2f5-404f-9555-0d4c3f3d21f9" providerId="ADAL" clId="{4A9420C5-4F04-40E0-8187-4DC7C6BA6760}" dt="2024-06-04T13:46:48.777" v="97" actId="6549"/>
          <ac:spMkLst>
            <pc:docMk/>
            <pc:sldMk cId="3268313966" sldId="468"/>
            <ac:spMk id="2" creationId="{2D358F92-5260-B556-55DF-BBEB8F8A8B4F}"/>
          </ac:spMkLst>
        </pc:spChg>
        <pc:spChg chg="mo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3" creationId="{F3296D0F-B33B-9041-000B-624BB6C5BF36}"/>
          </ac:spMkLst>
        </pc:spChg>
        <pc:spChg chg="ad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9" creationId="{2C61293E-6EBE-43EF-A52C-9BEBFD7679D4}"/>
          </ac:spMkLst>
        </pc:spChg>
        <pc:spChg chg="add">
          <ac:chgData name="PEDRO LUIZ HOLUBOSKI JUNIOR" userId="688a3efd-a2f5-404f-9555-0d4c3f3d21f9" providerId="ADAL" clId="{4A9420C5-4F04-40E0-8187-4DC7C6BA6760}" dt="2024-06-04T13:46:14.940" v="82" actId="26606"/>
          <ac:spMkLst>
            <pc:docMk/>
            <pc:sldMk cId="3268313966" sldId="468"/>
            <ac:spMk id="11" creationId="{21540236-BFD5-4A9D-8840-4703E7F76825}"/>
          </ac:spMkLst>
        </pc:spChg>
        <pc:picChg chg="add">
          <ac:chgData name="PEDRO LUIZ HOLUBOSKI JUNIOR" userId="688a3efd-a2f5-404f-9555-0d4c3f3d21f9" providerId="ADAL" clId="{4A9420C5-4F04-40E0-8187-4DC7C6BA6760}" dt="2024-06-04T13:46:14.940" v="82" actId="26606"/>
          <ac:picMkLst>
            <pc:docMk/>
            <pc:sldMk cId="3268313966" sldId="468"/>
            <ac:picMk id="5" creationId="{4B7DECFC-69D4-3DDA-2F3C-667720DD5D07}"/>
          </ac:picMkLst>
        </pc:picChg>
      </pc:sldChg>
      <pc:sldChg chg="addSp delSp modSp new mod setBg">
        <pc:chgData name="PEDRO LUIZ HOLUBOSKI JUNIOR" userId="688a3efd-a2f5-404f-9555-0d4c3f3d21f9" providerId="ADAL" clId="{4A9420C5-4F04-40E0-8187-4DC7C6BA6760}" dt="2024-06-04T13:50:03.122" v="143" actId="26606"/>
        <pc:sldMkLst>
          <pc:docMk/>
          <pc:sldMk cId="1137522792" sldId="469"/>
        </pc:sldMkLst>
        <pc:spChg chg="mod">
          <ac:chgData name="PEDRO LUIZ HOLUBOSKI JUNIOR" userId="688a3efd-a2f5-404f-9555-0d4c3f3d21f9" providerId="ADAL" clId="{4A9420C5-4F04-40E0-8187-4DC7C6BA6760}" dt="2024-06-04T13:50:03.122" v="143" actId="26606"/>
          <ac:spMkLst>
            <pc:docMk/>
            <pc:sldMk cId="1137522792" sldId="469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03.122" v="143" actId="26606"/>
          <ac:spMkLst>
            <pc:docMk/>
            <pc:sldMk cId="1137522792" sldId="469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49:59.591" v="136" actId="26606"/>
          <ac:spMkLst>
            <pc:docMk/>
            <pc:sldMk cId="1137522792" sldId="469"/>
            <ac:spMk id="9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49:59.591" v="136" actId="26606"/>
          <ac:spMkLst>
            <pc:docMk/>
            <pc:sldMk cId="1137522792" sldId="469"/>
            <ac:spMk id="11" creationId="{21540236-BFD5-4A9D-8840-4703E7F76825}"/>
          </ac:spMkLst>
        </pc:spChg>
        <pc:spChg chg="add del">
          <ac:chgData name="PEDRO LUIZ HOLUBOSKI JUNIOR" userId="688a3efd-a2f5-404f-9555-0d4c3f3d21f9" providerId="ADAL" clId="{4A9420C5-4F04-40E0-8187-4DC7C6BA6760}" dt="2024-06-04T13:50:01.087" v="138" actId="26606"/>
          <ac:spMkLst>
            <pc:docMk/>
            <pc:sldMk cId="1137522792" sldId="469"/>
            <ac:spMk id="13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50:01.087" v="138" actId="26606"/>
          <ac:spMkLst>
            <pc:docMk/>
            <pc:sldMk cId="1137522792" sldId="469"/>
            <ac:spMk id="15" creationId="{3FCFB1DE-0B7E-48CC-BA90-B2AB0889F9D6}"/>
          </ac:spMkLst>
        </pc:spChg>
        <pc:spChg chg="add del">
          <ac:chgData name="PEDRO LUIZ HOLUBOSKI JUNIOR" userId="688a3efd-a2f5-404f-9555-0d4c3f3d21f9" providerId="ADAL" clId="{4A9420C5-4F04-40E0-8187-4DC7C6BA6760}" dt="2024-06-04T13:50:01.607" v="140" actId="26606"/>
          <ac:spMkLst>
            <pc:docMk/>
            <pc:sldMk cId="1137522792" sldId="469"/>
            <ac:spMk id="17" creationId="{2C61293E-6EBE-43EF-A52C-9BEBFD7679D4}"/>
          </ac:spMkLst>
        </pc:spChg>
        <pc:spChg chg="add del">
          <ac:chgData name="PEDRO LUIZ HOLUBOSKI JUNIOR" userId="688a3efd-a2f5-404f-9555-0d4c3f3d21f9" providerId="ADAL" clId="{4A9420C5-4F04-40E0-8187-4DC7C6BA6760}" dt="2024-06-04T13:50:01.607" v="140" actId="26606"/>
          <ac:spMkLst>
            <pc:docMk/>
            <pc:sldMk cId="1137522792" sldId="469"/>
            <ac:spMk id="19" creationId="{21540236-BFD5-4A9D-8840-4703E7F76825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1" creationId="{3AFE8227-C443-417B-BA91-520EB1EF4559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3" creationId="{907741FC-B544-4A6E-B831-6789D042333D}"/>
          </ac:spMkLst>
        </pc:spChg>
        <pc:spChg chg="add del">
          <ac:chgData name="PEDRO LUIZ HOLUBOSKI JUNIOR" userId="688a3efd-a2f5-404f-9555-0d4c3f3d21f9" providerId="ADAL" clId="{4A9420C5-4F04-40E0-8187-4DC7C6BA6760}" dt="2024-06-04T13:50:03.111" v="142" actId="26606"/>
          <ac:spMkLst>
            <pc:docMk/>
            <pc:sldMk cId="1137522792" sldId="469"/>
            <ac:spMk id="24" creationId="{3F0BE7ED-7814-4273-B18A-F26CC0380380}"/>
          </ac:spMkLst>
        </pc:spChg>
        <pc:picChg chg="add del">
          <ac:chgData name="PEDRO LUIZ HOLUBOSKI JUNIOR" userId="688a3efd-a2f5-404f-9555-0d4c3f3d21f9" providerId="ADAL" clId="{4A9420C5-4F04-40E0-8187-4DC7C6BA6760}" dt="2024-06-04T13:49:59.591" v="136" actId="26606"/>
          <ac:picMkLst>
            <pc:docMk/>
            <pc:sldMk cId="1137522792" sldId="469"/>
            <ac:picMk id="5" creationId="{E5ABD528-9F3A-581C-9994-B7BFD17722F6}"/>
          </ac:picMkLst>
        </pc:picChg>
        <pc:picChg chg="add del">
          <ac:chgData name="PEDRO LUIZ HOLUBOSKI JUNIOR" userId="688a3efd-a2f5-404f-9555-0d4c3f3d21f9" providerId="ADAL" clId="{4A9420C5-4F04-40E0-8187-4DC7C6BA6760}" dt="2024-06-04T13:50:01.087" v="138" actId="26606"/>
          <ac:picMkLst>
            <pc:docMk/>
            <pc:sldMk cId="1137522792" sldId="469"/>
            <ac:picMk id="14" creationId="{7996DD83-7DFB-8EEE-7E44-D32C82DBB2E5}"/>
          </ac:picMkLst>
        </pc:picChg>
        <pc:picChg chg="add del">
          <ac:chgData name="PEDRO LUIZ HOLUBOSKI JUNIOR" userId="688a3efd-a2f5-404f-9555-0d4c3f3d21f9" providerId="ADAL" clId="{4A9420C5-4F04-40E0-8187-4DC7C6BA6760}" dt="2024-06-04T13:50:01.607" v="140" actId="26606"/>
          <ac:picMkLst>
            <pc:docMk/>
            <pc:sldMk cId="1137522792" sldId="469"/>
            <ac:picMk id="18" creationId="{E5ABD528-9F3A-581C-9994-B7BFD17722F6}"/>
          </ac:picMkLst>
        </pc:picChg>
        <pc:picChg chg="add del">
          <ac:chgData name="PEDRO LUIZ HOLUBOSKI JUNIOR" userId="688a3efd-a2f5-404f-9555-0d4c3f3d21f9" providerId="ADAL" clId="{4A9420C5-4F04-40E0-8187-4DC7C6BA6760}" dt="2024-06-04T13:50:03.111" v="142" actId="26606"/>
          <ac:picMkLst>
            <pc:docMk/>
            <pc:sldMk cId="1137522792" sldId="469"/>
            <ac:picMk id="22" creationId="{B077D64C-6534-17A1-A676-F5C7AA46AEFD}"/>
          </ac:picMkLst>
        </pc:picChg>
        <pc:picChg chg="add">
          <ac:chgData name="PEDRO LUIZ HOLUBOSKI JUNIOR" userId="688a3efd-a2f5-404f-9555-0d4c3f3d21f9" providerId="ADAL" clId="{4A9420C5-4F04-40E0-8187-4DC7C6BA6760}" dt="2024-06-04T13:50:03.122" v="143" actId="26606"/>
          <ac:picMkLst>
            <pc:docMk/>
            <pc:sldMk cId="1137522792" sldId="469"/>
            <ac:picMk id="26" creationId="{37627B05-1DE4-FD14-5818-66165DEA3B43}"/>
          </ac:picMkLst>
        </pc:picChg>
        <pc:cxnChg chg="add">
          <ac:chgData name="PEDRO LUIZ HOLUBOSKI JUNIOR" userId="688a3efd-a2f5-404f-9555-0d4c3f3d21f9" providerId="ADAL" clId="{4A9420C5-4F04-40E0-8187-4DC7C6BA6760}" dt="2024-06-04T13:50:03.122" v="143" actId="26606"/>
          <ac:cxnSpMkLst>
            <pc:docMk/>
            <pc:sldMk cId="1137522792" sldId="469"/>
            <ac:cxnSpMk id="27" creationId="{1503BFE4-729B-D9D0-C17B-501E6AF1127A}"/>
          </ac:cxnSpMkLst>
        </pc:cxnChg>
      </pc:sldChg>
      <pc:sldChg chg="addSp modSp add mod setBg">
        <pc:chgData name="PEDRO LUIZ HOLUBOSKI JUNIOR" userId="688a3efd-a2f5-404f-9555-0d4c3f3d21f9" providerId="ADAL" clId="{4A9420C5-4F04-40E0-8187-4DC7C6BA6760}" dt="2024-06-04T13:50:07.793" v="144" actId="26606"/>
        <pc:sldMkLst>
          <pc:docMk/>
          <pc:sldMk cId="4081240300" sldId="470"/>
        </pc:sldMkLst>
        <pc:spChg chg="mod">
          <ac:chgData name="PEDRO LUIZ HOLUBOSKI JUNIOR" userId="688a3efd-a2f5-404f-9555-0d4c3f3d21f9" providerId="ADAL" clId="{4A9420C5-4F04-40E0-8187-4DC7C6BA6760}" dt="2024-06-04T13:50:07.793" v="144" actId="26606"/>
          <ac:spMkLst>
            <pc:docMk/>
            <pc:sldMk cId="4081240300" sldId="470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07.793" v="144" actId="26606"/>
          <ac:spMkLst>
            <pc:docMk/>
            <pc:sldMk cId="4081240300" sldId="470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07.793" v="144" actId="26606"/>
          <ac:picMkLst>
            <pc:docMk/>
            <pc:sldMk cId="4081240300" sldId="470"/>
            <ac:picMk id="5" creationId="{21125340-D5BF-AC8A-E210-8D2DB6C900FD}"/>
          </ac:picMkLst>
        </pc:picChg>
        <pc:cxnChg chg="add">
          <ac:chgData name="PEDRO LUIZ HOLUBOSKI JUNIOR" userId="688a3efd-a2f5-404f-9555-0d4c3f3d21f9" providerId="ADAL" clId="{4A9420C5-4F04-40E0-8187-4DC7C6BA6760}" dt="2024-06-04T13:50:07.793" v="144" actId="26606"/>
          <ac:cxnSpMkLst>
            <pc:docMk/>
            <pc:sldMk cId="4081240300" sldId="470"/>
            <ac:cxnSpMk id="9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21.522" v="149" actId="26606"/>
        <pc:sldMkLst>
          <pc:docMk/>
          <pc:sldMk cId="1571774764" sldId="471"/>
        </pc:sldMkLst>
        <pc:spChg chg="mod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2" creationId="{25BBAEDA-5FBF-0BB8-BFF2-770B649839E5}"/>
          </ac:spMkLst>
        </pc:spChg>
        <pc:spChg chg="add del mod">
          <ac:chgData name="PEDRO LUIZ HOLUBOSKI JUNIOR" userId="688a3efd-a2f5-404f-9555-0d4c3f3d21f9" providerId="ADAL" clId="{4A9420C5-4F04-40E0-8187-4DC7C6BA6760}" dt="2024-06-04T13:50:21.522" v="149" actId="26606"/>
          <ac:spMkLst>
            <pc:docMk/>
            <pc:sldMk cId="1571774764" sldId="471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9" creationId="{35DB3719-6FDC-4E5D-891D-FF40B7300F64}"/>
          </ac:spMkLst>
        </pc:spChg>
        <pc:spChg chg="add del">
          <ac:chgData name="PEDRO LUIZ HOLUBOSKI JUNIOR" userId="688a3efd-a2f5-404f-9555-0d4c3f3d21f9" providerId="ADAL" clId="{4A9420C5-4F04-40E0-8187-4DC7C6BA6760}" dt="2024-06-04T13:50:20.852" v="146" actId="26606"/>
          <ac:spMkLst>
            <pc:docMk/>
            <pc:sldMk cId="1571774764" sldId="471"/>
            <ac:spMk id="11" creationId="{E0CBAC23-2E3F-4A90-BA59-F8299F6A5439}"/>
          </ac:spMkLst>
        </pc:spChg>
        <pc:graphicFrameChg chg="add del">
          <ac:chgData name="PEDRO LUIZ HOLUBOSKI JUNIOR" userId="688a3efd-a2f5-404f-9555-0d4c3f3d21f9" providerId="ADAL" clId="{4A9420C5-4F04-40E0-8187-4DC7C6BA6760}" dt="2024-06-04T13:50:20.852" v="146" actId="26606"/>
          <ac:graphicFrameMkLst>
            <pc:docMk/>
            <pc:sldMk cId="1571774764" sldId="471"/>
            <ac:graphicFrameMk id="5" creationId="{6BB0C859-852B-8E56-364E-F0CDD4AB1692}"/>
          </ac:graphicFrameMkLst>
        </pc:graphicFrameChg>
        <pc:graphicFrameChg chg="add del">
          <ac:chgData name="PEDRO LUIZ HOLUBOSKI JUNIOR" userId="688a3efd-a2f5-404f-9555-0d4c3f3d21f9" providerId="ADAL" clId="{4A9420C5-4F04-40E0-8187-4DC7C6BA6760}" dt="2024-06-04T13:50:21.512" v="148" actId="26606"/>
          <ac:graphicFrameMkLst>
            <pc:docMk/>
            <pc:sldMk cId="1571774764" sldId="471"/>
            <ac:graphicFrameMk id="13" creationId="{C2BF1C45-B0A1-75EC-7CC5-99E08D126806}"/>
          </ac:graphicFrameMkLst>
        </pc:graphicFrameChg>
        <pc:graphicFrameChg chg="add">
          <ac:chgData name="PEDRO LUIZ HOLUBOSKI JUNIOR" userId="688a3efd-a2f5-404f-9555-0d4c3f3d21f9" providerId="ADAL" clId="{4A9420C5-4F04-40E0-8187-4DC7C6BA6760}" dt="2024-06-04T13:50:21.522" v="149" actId="26606"/>
          <ac:graphicFrameMkLst>
            <pc:docMk/>
            <pc:sldMk cId="1571774764" sldId="471"/>
            <ac:graphicFrameMk id="15" creationId="{2391242C-293B-0A1B-25BC-5EA9786E6DD6}"/>
          </ac:graphicFrameMkLst>
        </pc:graphicFrameChg>
      </pc:sldChg>
      <pc:sldChg chg="addSp modSp add mod setBg">
        <pc:chgData name="PEDRO LUIZ HOLUBOSKI JUNIOR" userId="688a3efd-a2f5-404f-9555-0d4c3f3d21f9" providerId="ADAL" clId="{4A9420C5-4F04-40E0-8187-4DC7C6BA6760}" dt="2024-06-04T13:50:25.249" v="150" actId="26606"/>
        <pc:sldMkLst>
          <pc:docMk/>
          <pc:sldMk cId="3890587977" sldId="472"/>
        </pc:sldMkLst>
        <pc:spChg chg="mod">
          <ac:chgData name="PEDRO LUIZ HOLUBOSKI JUNIOR" userId="688a3efd-a2f5-404f-9555-0d4c3f3d21f9" providerId="ADAL" clId="{4A9420C5-4F04-40E0-8187-4DC7C6BA6760}" dt="2024-06-04T13:50:25.249" v="150" actId="26606"/>
          <ac:spMkLst>
            <pc:docMk/>
            <pc:sldMk cId="3890587977" sldId="472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25.249" v="150" actId="26606"/>
          <ac:spMkLst>
            <pc:docMk/>
            <pc:sldMk cId="3890587977" sldId="472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25.249" v="150" actId="26606"/>
          <ac:picMkLst>
            <pc:docMk/>
            <pc:sldMk cId="3890587977" sldId="472"/>
            <ac:picMk id="5" creationId="{F367E41F-5569-19D1-876F-A55FE60ACA97}"/>
          </ac:picMkLst>
        </pc:picChg>
        <pc:cxnChg chg="add">
          <ac:chgData name="PEDRO LUIZ HOLUBOSKI JUNIOR" userId="688a3efd-a2f5-404f-9555-0d4c3f3d21f9" providerId="ADAL" clId="{4A9420C5-4F04-40E0-8187-4DC7C6BA6760}" dt="2024-06-04T13:50:25.249" v="150" actId="26606"/>
          <ac:cxnSpMkLst>
            <pc:docMk/>
            <pc:sldMk cId="3890587977" sldId="472"/>
            <ac:cxnSpMk id="9" creationId="{1503BFE4-729B-D9D0-C17B-501E6AF1127A}"/>
          </ac:cxnSpMkLst>
        </pc:cxnChg>
      </pc:sldChg>
      <pc:sldChg chg="add del">
        <pc:chgData name="PEDRO LUIZ HOLUBOSKI JUNIOR" userId="688a3efd-a2f5-404f-9555-0d4c3f3d21f9" providerId="ADAL" clId="{4A9420C5-4F04-40E0-8187-4DC7C6BA6760}" dt="2024-06-04T13:49:09.986" v="126" actId="47"/>
        <pc:sldMkLst>
          <pc:docMk/>
          <pc:sldMk cId="1773186319" sldId="473"/>
        </pc:sldMkLst>
      </pc:sldChg>
      <pc:sldChg chg="addSp modSp add mod setBg">
        <pc:chgData name="PEDRO LUIZ HOLUBOSKI JUNIOR" userId="688a3efd-a2f5-404f-9555-0d4c3f3d21f9" providerId="ADAL" clId="{4A9420C5-4F04-40E0-8187-4DC7C6BA6760}" dt="2024-06-04T13:50:30.265" v="151" actId="26606"/>
        <pc:sldMkLst>
          <pc:docMk/>
          <pc:sldMk cId="2016972179" sldId="474"/>
        </pc:sldMkLst>
        <pc:spChg chg="mod">
          <ac:chgData name="PEDRO LUIZ HOLUBOSKI JUNIOR" userId="688a3efd-a2f5-404f-9555-0d4c3f3d21f9" providerId="ADAL" clId="{4A9420C5-4F04-40E0-8187-4DC7C6BA6760}" dt="2024-06-04T13:50:30.265" v="151" actId="26606"/>
          <ac:spMkLst>
            <pc:docMk/>
            <pc:sldMk cId="2016972179" sldId="474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30.265" v="151" actId="26606"/>
          <ac:spMkLst>
            <pc:docMk/>
            <pc:sldMk cId="2016972179" sldId="474"/>
            <ac:spMk id="3" creationId="{BD94CC08-BA14-8546-68C4-9FC66F8F0B05}"/>
          </ac:spMkLst>
        </pc:spChg>
        <pc:picChg chg="add">
          <ac:chgData name="PEDRO LUIZ HOLUBOSKI JUNIOR" userId="688a3efd-a2f5-404f-9555-0d4c3f3d21f9" providerId="ADAL" clId="{4A9420C5-4F04-40E0-8187-4DC7C6BA6760}" dt="2024-06-04T13:50:30.265" v="151" actId="26606"/>
          <ac:picMkLst>
            <pc:docMk/>
            <pc:sldMk cId="2016972179" sldId="474"/>
            <ac:picMk id="5" creationId="{C2552638-EBAE-0CED-ACF4-203A009F16A7}"/>
          </ac:picMkLst>
        </pc:picChg>
        <pc:cxnChg chg="add">
          <ac:chgData name="PEDRO LUIZ HOLUBOSKI JUNIOR" userId="688a3efd-a2f5-404f-9555-0d4c3f3d21f9" providerId="ADAL" clId="{4A9420C5-4F04-40E0-8187-4DC7C6BA6760}" dt="2024-06-04T13:50:30.265" v="151" actId="26606"/>
          <ac:cxnSpMkLst>
            <pc:docMk/>
            <pc:sldMk cId="2016972179" sldId="474"/>
            <ac:cxnSpMk id="9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36.538" v="154" actId="26606"/>
        <pc:sldMkLst>
          <pc:docMk/>
          <pc:sldMk cId="2542054621" sldId="475"/>
        </pc:sldMkLst>
        <pc:spChg chg="mod">
          <ac:chgData name="PEDRO LUIZ HOLUBOSKI JUNIOR" userId="688a3efd-a2f5-404f-9555-0d4c3f3d21f9" providerId="ADAL" clId="{4A9420C5-4F04-40E0-8187-4DC7C6BA6760}" dt="2024-06-04T13:50:36.538" v="154" actId="26606"/>
          <ac:spMkLst>
            <pc:docMk/>
            <pc:sldMk cId="2542054621" sldId="475"/>
            <ac:spMk id="2" creationId="{25BBAEDA-5FBF-0BB8-BFF2-770B649839E5}"/>
          </ac:spMkLst>
        </pc:spChg>
        <pc:spChg chg="mod">
          <ac:chgData name="PEDRO LUIZ HOLUBOSKI JUNIOR" userId="688a3efd-a2f5-404f-9555-0d4c3f3d21f9" providerId="ADAL" clId="{4A9420C5-4F04-40E0-8187-4DC7C6BA6760}" dt="2024-06-04T13:50:36.538" v="154" actId="26606"/>
          <ac:spMkLst>
            <pc:docMk/>
            <pc:sldMk cId="2542054621" sldId="475"/>
            <ac:spMk id="3" creationId="{BD94CC08-BA14-8546-68C4-9FC66F8F0B05}"/>
          </ac:spMkLst>
        </pc:spChg>
        <pc:picChg chg="add del">
          <ac:chgData name="PEDRO LUIZ HOLUBOSKI JUNIOR" userId="688a3efd-a2f5-404f-9555-0d4c3f3d21f9" providerId="ADAL" clId="{4A9420C5-4F04-40E0-8187-4DC7C6BA6760}" dt="2024-06-04T13:50:36.533" v="153" actId="26606"/>
          <ac:picMkLst>
            <pc:docMk/>
            <pc:sldMk cId="2542054621" sldId="475"/>
            <ac:picMk id="5" creationId="{47F9734D-05E3-3241-155A-BE62DF23D577}"/>
          </ac:picMkLst>
        </pc:picChg>
        <pc:picChg chg="add">
          <ac:chgData name="PEDRO LUIZ HOLUBOSKI JUNIOR" userId="688a3efd-a2f5-404f-9555-0d4c3f3d21f9" providerId="ADAL" clId="{4A9420C5-4F04-40E0-8187-4DC7C6BA6760}" dt="2024-06-04T13:50:36.538" v="154" actId="26606"/>
          <ac:picMkLst>
            <pc:docMk/>
            <pc:sldMk cId="2542054621" sldId="475"/>
            <ac:picMk id="12" creationId="{FBB97042-324C-F24C-6F19-582660A58116}"/>
          </ac:picMkLst>
        </pc:picChg>
        <pc:cxnChg chg="add del">
          <ac:chgData name="PEDRO LUIZ HOLUBOSKI JUNIOR" userId="688a3efd-a2f5-404f-9555-0d4c3f3d21f9" providerId="ADAL" clId="{4A9420C5-4F04-40E0-8187-4DC7C6BA6760}" dt="2024-06-04T13:50:36.533" v="153" actId="26606"/>
          <ac:cxnSpMkLst>
            <pc:docMk/>
            <pc:sldMk cId="2542054621" sldId="475"/>
            <ac:cxnSpMk id="9" creationId="{1503BFE4-729B-D9D0-C17B-501E6AF1127A}"/>
          </ac:cxnSpMkLst>
        </pc:cxnChg>
        <pc:cxnChg chg="add">
          <ac:chgData name="PEDRO LUIZ HOLUBOSKI JUNIOR" userId="688a3efd-a2f5-404f-9555-0d4c3f3d21f9" providerId="ADAL" clId="{4A9420C5-4F04-40E0-8187-4DC7C6BA6760}" dt="2024-06-04T13:50:36.538" v="154" actId="26606"/>
          <ac:cxnSpMkLst>
            <pc:docMk/>
            <pc:sldMk cId="2542054621" sldId="475"/>
            <ac:cxnSpMk id="11" creationId="{1503BFE4-729B-D9D0-C17B-501E6AF1127A}"/>
          </ac:cxnSpMkLst>
        </pc:cxnChg>
      </pc:sldChg>
      <pc:sldChg chg="addSp delSp modSp add mod setBg">
        <pc:chgData name="PEDRO LUIZ HOLUBOSKI JUNIOR" userId="688a3efd-a2f5-404f-9555-0d4c3f3d21f9" providerId="ADAL" clId="{4A9420C5-4F04-40E0-8187-4DC7C6BA6760}" dt="2024-06-04T13:50:45.036" v="159" actId="26606"/>
        <pc:sldMkLst>
          <pc:docMk/>
          <pc:sldMk cId="751835297" sldId="476"/>
        </pc:sldMkLst>
        <pc:spChg chg="mo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2" creationId="{25BBAEDA-5FBF-0BB8-BFF2-770B649839E5}"/>
          </ac:spMkLst>
        </pc:spChg>
        <pc:spChg chg="add del mo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3" creationId="{BD94CC08-BA14-8546-68C4-9FC66F8F0B05}"/>
          </ac:spMkLst>
        </pc:spChg>
        <pc:spChg chg="add del">
          <ac:chgData name="PEDRO LUIZ HOLUBOSKI JUNIOR" userId="688a3efd-a2f5-404f-9555-0d4c3f3d21f9" providerId="ADAL" clId="{4A9420C5-4F04-40E0-8187-4DC7C6BA6760}" dt="2024-06-04T13:50:45.023" v="158" actId="26606"/>
          <ac:spMkLst>
            <pc:docMk/>
            <pc:sldMk cId="751835297" sldId="476"/>
            <ac:spMk id="11" creationId="{E0CBAC23-2E3F-4A90-BA59-F8299F6A5439}"/>
          </ac:spMkLst>
        </pc:spChg>
        <pc:spChg chg="add del">
          <ac:chgData name="PEDRO LUIZ HOLUBOSKI JUNIOR" userId="688a3efd-a2f5-404f-9555-0d4c3f3d21f9" providerId="ADAL" clId="{4A9420C5-4F04-40E0-8187-4DC7C6BA6760}" dt="2024-06-04T13:50:45.023" v="158" actId="26606"/>
          <ac:spMkLst>
            <pc:docMk/>
            <pc:sldMk cId="751835297" sldId="476"/>
            <ac:spMk id="12" creationId="{35DB3719-6FDC-4E5D-891D-FF40B7300F64}"/>
          </ac:spMkLst>
        </pc:spChg>
        <pc:spChg chg="add">
          <ac:chgData name="PEDRO LUIZ HOLUBOSKI JUNIOR" userId="688a3efd-a2f5-404f-9555-0d4c3f3d21f9" providerId="ADAL" clId="{4A9420C5-4F04-40E0-8187-4DC7C6BA6760}" dt="2024-06-04T13:50:45.036" v="159" actId="26606"/>
          <ac:spMkLst>
            <pc:docMk/>
            <pc:sldMk cId="751835297" sldId="476"/>
            <ac:spMk id="16" creationId="{BD94CC08-BA14-8546-68C4-9FC66F8F0B05}"/>
          </ac:spMkLst>
        </pc:spChg>
        <pc:graphicFrameChg chg="add del">
          <ac:chgData name="PEDRO LUIZ HOLUBOSKI JUNIOR" userId="688a3efd-a2f5-404f-9555-0d4c3f3d21f9" providerId="ADAL" clId="{4A9420C5-4F04-40E0-8187-4DC7C6BA6760}" dt="2024-06-04T13:50:45.023" v="158" actId="26606"/>
          <ac:graphicFrameMkLst>
            <pc:docMk/>
            <pc:sldMk cId="751835297" sldId="476"/>
            <ac:graphicFrameMk id="13" creationId="{195F30E8-F8F8-781A-4A09-7D5190DED6B3}"/>
          </ac:graphicFrameMkLst>
        </pc:graphicFrameChg>
        <pc:picChg chg="add del">
          <ac:chgData name="PEDRO LUIZ HOLUBOSKI JUNIOR" userId="688a3efd-a2f5-404f-9555-0d4c3f3d21f9" providerId="ADAL" clId="{4A9420C5-4F04-40E0-8187-4DC7C6BA6760}" dt="2024-06-04T13:50:43.173" v="156" actId="26606"/>
          <ac:picMkLst>
            <pc:docMk/>
            <pc:sldMk cId="751835297" sldId="476"/>
            <ac:picMk id="5" creationId="{81870C43-E456-9CAC-ACA8-ED366418022F}"/>
          </ac:picMkLst>
        </pc:picChg>
        <pc:picChg chg="add">
          <ac:chgData name="PEDRO LUIZ HOLUBOSKI JUNIOR" userId="688a3efd-a2f5-404f-9555-0d4c3f3d21f9" providerId="ADAL" clId="{4A9420C5-4F04-40E0-8187-4DC7C6BA6760}" dt="2024-06-04T13:50:45.036" v="159" actId="26606"/>
          <ac:picMkLst>
            <pc:docMk/>
            <pc:sldMk cId="751835297" sldId="476"/>
            <ac:picMk id="17" creationId="{81870C43-E456-9CAC-ACA8-ED366418022F}"/>
          </ac:picMkLst>
        </pc:picChg>
        <pc:cxnChg chg="add del">
          <ac:chgData name="PEDRO LUIZ HOLUBOSKI JUNIOR" userId="688a3efd-a2f5-404f-9555-0d4c3f3d21f9" providerId="ADAL" clId="{4A9420C5-4F04-40E0-8187-4DC7C6BA6760}" dt="2024-06-04T13:50:43.173" v="156" actId="26606"/>
          <ac:cxnSpMkLst>
            <pc:docMk/>
            <pc:sldMk cId="751835297" sldId="476"/>
            <ac:cxnSpMk id="9" creationId="{1503BFE4-729B-D9D0-C17B-501E6AF1127A}"/>
          </ac:cxnSpMkLst>
        </pc:cxnChg>
        <pc:cxnChg chg="add">
          <ac:chgData name="PEDRO LUIZ HOLUBOSKI JUNIOR" userId="688a3efd-a2f5-404f-9555-0d4c3f3d21f9" providerId="ADAL" clId="{4A9420C5-4F04-40E0-8187-4DC7C6BA6760}" dt="2024-06-04T13:50:45.036" v="159" actId="26606"/>
          <ac:cxnSpMkLst>
            <pc:docMk/>
            <pc:sldMk cId="751835297" sldId="476"/>
            <ac:cxnSpMk id="15" creationId="{1503BFE4-729B-D9D0-C17B-501E6AF1127A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5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4" Type="http://schemas.openxmlformats.org/officeDocument/2006/relationships/image" Target="../media/image57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55.sv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11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B438F-A748-419A-8B30-014A400B78A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7FCC6A-D074-4A40-836E-88EB164A2E2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Definição: </a:t>
          </a:r>
          <a:r>
            <a:rPr lang="pt-BR"/>
            <a:t>Informações fornecidas aos jogadores sobre seu progresso, desempenho e resultados.</a:t>
          </a:r>
          <a:endParaRPr lang="en-US"/>
        </a:p>
      </dgm:t>
    </dgm:pt>
    <dgm:pt modelId="{099D69F7-9E27-431C-87A8-F2AEA4990ECD}" type="parTrans" cxnId="{7112ACD3-06FB-4928-9D76-A0AE609E30E3}">
      <dgm:prSet/>
      <dgm:spPr/>
      <dgm:t>
        <a:bodyPr/>
        <a:lstStyle/>
        <a:p>
          <a:endParaRPr lang="en-US"/>
        </a:p>
      </dgm:t>
    </dgm:pt>
    <dgm:pt modelId="{FAB0A6D7-0AC7-4F68-9F36-0F7D98A332C1}" type="sibTrans" cxnId="{7112ACD3-06FB-4928-9D76-A0AE609E30E3}">
      <dgm:prSet/>
      <dgm:spPr/>
      <dgm:t>
        <a:bodyPr/>
        <a:lstStyle/>
        <a:p>
          <a:endParaRPr lang="en-US"/>
        </a:p>
      </dgm:t>
    </dgm:pt>
    <dgm:pt modelId="{0222E43E-3D11-42BF-AE1E-C0A8A338656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1"/>
            <a:t>Importância: </a:t>
          </a:r>
          <a:r>
            <a:rPr lang="pt-BR"/>
            <a:t>O feedback ajuda os jogadores a entender como estão se saindo e a ajustar suas estratégias.</a:t>
          </a:r>
          <a:endParaRPr lang="en-US"/>
        </a:p>
      </dgm:t>
    </dgm:pt>
    <dgm:pt modelId="{40BAF284-E38C-4451-9AE9-E2EE3A104020}" type="parTrans" cxnId="{90E9EF72-EEFD-444B-882D-8CF9EAE249BE}">
      <dgm:prSet/>
      <dgm:spPr/>
      <dgm:t>
        <a:bodyPr/>
        <a:lstStyle/>
        <a:p>
          <a:endParaRPr lang="en-US"/>
        </a:p>
      </dgm:t>
    </dgm:pt>
    <dgm:pt modelId="{FBAFE023-17FB-4AB6-BB35-CD0DB848655B}" type="sibTrans" cxnId="{90E9EF72-EEFD-444B-882D-8CF9EAE249BE}">
      <dgm:prSet/>
      <dgm:spPr/>
      <dgm:t>
        <a:bodyPr/>
        <a:lstStyle/>
        <a:p>
          <a:endParaRPr lang="en-US"/>
        </a:p>
      </dgm:t>
    </dgm:pt>
    <dgm:pt modelId="{7EF86851-6BBB-45DC-AA9F-A6BB80E9A239}" type="pres">
      <dgm:prSet presAssocID="{7D2B438F-A748-419A-8B30-014A400B78AC}" presName="root" presStyleCnt="0">
        <dgm:presLayoutVars>
          <dgm:dir/>
          <dgm:resizeHandles val="exact"/>
        </dgm:presLayoutVars>
      </dgm:prSet>
      <dgm:spPr/>
    </dgm:pt>
    <dgm:pt modelId="{673E9EE7-4794-4311-99A1-AD8AC139ECA5}" type="pres">
      <dgm:prSet presAssocID="{937FCC6A-D074-4A40-836E-88EB164A2E27}" presName="compNode" presStyleCnt="0"/>
      <dgm:spPr/>
    </dgm:pt>
    <dgm:pt modelId="{262A6E9B-1B75-4B06-98F7-B87BA9128A55}" type="pres">
      <dgm:prSet presAssocID="{937FCC6A-D074-4A40-836E-88EB164A2E27}" presName="bgRect" presStyleLbl="bgShp" presStyleIdx="0" presStyleCnt="2"/>
      <dgm:spPr/>
    </dgm:pt>
    <dgm:pt modelId="{A3BEB8F1-235F-4128-83EC-5EFFC85FE938}" type="pres">
      <dgm:prSet presAssocID="{937FCC6A-D074-4A40-836E-88EB164A2E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ários"/>
        </a:ext>
      </dgm:extLst>
    </dgm:pt>
    <dgm:pt modelId="{3A4648D2-BB2F-477A-ABD5-82F03796BDB2}" type="pres">
      <dgm:prSet presAssocID="{937FCC6A-D074-4A40-836E-88EB164A2E27}" presName="spaceRect" presStyleCnt="0"/>
      <dgm:spPr/>
    </dgm:pt>
    <dgm:pt modelId="{C1E86419-4E53-4A5B-8D9F-F7BD07740D17}" type="pres">
      <dgm:prSet presAssocID="{937FCC6A-D074-4A40-836E-88EB164A2E27}" presName="parTx" presStyleLbl="revTx" presStyleIdx="0" presStyleCnt="2">
        <dgm:presLayoutVars>
          <dgm:chMax val="0"/>
          <dgm:chPref val="0"/>
        </dgm:presLayoutVars>
      </dgm:prSet>
      <dgm:spPr/>
    </dgm:pt>
    <dgm:pt modelId="{9992B143-9B95-4886-B93A-4BD29199B411}" type="pres">
      <dgm:prSet presAssocID="{FAB0A6D7-0AC7-4F68-9F36-0F7D98A332C1}" presName="sibTrans" presStyleCnt="0"/>
      <dgm:spPr/>
    </dgm:pt>
    <dgm:pt modelId="{92020393-D96D-4DE8-A39F-3C23B4977C13}" type="pres">
      <dgm:prSet presAssocID="{0222E43E-3D11-42BF-AE1E-C0A8A3386565}" presName="compNode" presStyleCnt="0"/>
      <dgm:spPr/>
    </dgm:pt>
    <dgm:pt modelId="{D2CE88A2-5E6A-454E-9D93-BB151F526CAC}" type="pres">
      <dgm:prSet presAssocID="{0222E43E-3D11-42BF-AE1E-C0A8A3386565}" presName="bgRect" presStyleLbl="bgShp" presStyleIdx="1" presStyleCnt="2"/>
      <dgm:spPr/>
    </dgm:pt>
    <dgm:pt modelId="{059ED2A9-26B4-4E8B-8FB0-D23703F9CAA9}" type="pres">
      <dgm:prSet presAssocID="{0222E43E-3D11-42BF-AE1E-C0A8A33865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EABA1534-BBFB-4E13-A302-135F51EDF6BC}" type="pres">
      <dgm:prSet presAssocID="{0222E43E-3D11-42BF-AE1E-C0A8A3386565}" presName="spaceRect" presStyleCnt="0"/>
      <dgm:spPr/>
    </dgm:pt>
    <dgm:pt modelId="{226D0AD6-E715-457E-8391-24AB29AC3F66}" type="pres">
      <dgm:prSet presAssocID="{0222E43E-3D11-42BF-AE1E-C0A8A338656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9EDD208-A925-432D-A195-898B05C35997}" type="presOf" srcId="{937FCC6A-D074-4A40-836E-88EB164A2E27}" destId="{C1E86419-4E53-4A5B-8D9F-F7BD07740D17}" srcOrd="0" destOrd="0" presId="urn:microsoft.com/office/officeart/2018/2/layout/IconVerticalSolidList"/>
    <dgm:cxn modelId="{06966D0E-3DFC-4BE5-9E0C-B66B09890016}" type="presOf" srcId="{7D2B438F-A748-419A-8B30-014A400B78AC}" destId="{7EF86851-6BBB-45DC-AA9F-A6BB80E9A239}" srcOrd="0" destOrd="0" presId="urn:microsoft.com/office/officeart/2018/2/layout/IconVerticalSolidList"/>
    <dgm:cxn modelId="{9AC08B19-9F8B-4FC6-AFD3-77D14578C36C}" type="presOf" srcId="{0222E43E-3D11-42BF-AE1E-C0A8A3386565}" destId="{226D0AD6-E715-457E-8391-24AB29AC3F66}" srcOrd="0" destOrd="0" presId="urn:microsoft.com/office/officeart/2018/2/layout/IconVerticalSolidList"/>
    <dgm:cxn modelId="{90E9EF72-EEFD-444B-882D-8CF9EAE249BE}" srcId="{7D2B438F-A748-419A-8B30-014A400B78AC}" destId="{0222E43E-3D11-42BF-AE1E-C0A8A3386565}" srcOrd="1" destOrd="0" parTransId="{40BAF284-E38C-4451-9AE9-E2EE3A104020}" sibTransId="{FBAFE023-17FB-4AB6-BB35-CD0DB848655B}"/>
    <dgm:cxn modelId="{7112ACD3-06FB-4928-9D76-A0AE609E30E3}" srcId="{7D2B438F-A748-419A-8B30-014A400B78AC}" destId="{937FCC6A-D074-4A40-836E-88EB164A2E27}" srcOrd="0" destOrd="0" parTransId="{099D69F7-9E27-431C-87A8-F2AEA4990ECD}" sibTransId="{FAB0A6D7-0AC7-4F68-9F36-0F7D98A332C1}"/>
    <dgm:cxn modelId="{7616FF4E-A8E2-43DF-8BC8-346194A28EB3}" type="presParOf" srcId="{7EF86851-6BBB-45DC-AA9F-A6BB80E9A239}" destId="{673E9EE7-4794-4311-99A1-AD8AC139ECA5}" srcOrd="0" destOrd="0" presId="urn:microsoft.com/office/officeart/2018/2/layout/IconVerticalSolidList"/>
    <dgm:cxn modelId="{DD39B245-F588-4F04-8680-3D3CE7D0E39C}" type="presParOf" srcId="{673E9EE7-4794-4311-99A1-AD8AC139ECA5}" destId="{262A6E9B-1B75-4B06-98F7-B87BA9128A55}" srcOrd="0" destOrd="0" presId="urn:microsoft.com/office/officeart/2018/2/layout/IconVerticalSolidList"/>
    <dgm:cxn modelId="{4F3533DA-429E-421E-83B8-615870F32295}" type="presParOf" srcId="{673E9EE7-4794-4311-99A1-AD8AC139ECA5}" destId="{A3BEB8F1-235F-4128-83EC-5EFFC85FE938}" srcOrd="1" destOrd="0" presId="urn:microsoft.com/office/officeart/2018/2/layout/IconVerticalSolidList"/>
    <dgm:cxn modelId="{284E96DE-1BB8-4D6E-8CCC-DA3B289CA272}" type="presParOf" srcId="{673E9EE7-4794-4311-99A1-AD8AC139ECA5}" destId="{3A4648D2-BB2F-477A-ABD5-82F03796BDB2}" srcOrd="2" destOrd="0" presId="urn:microsoft.com/office/officeart/2018/2/layout/IconVerticalSolidList"/>
    <dgm:cxn modelId="{6D653C3D-14A6-453E-9B82-CA914B2699FF}" type="presParOf" srcId="{673E9EE7-4794-4311-99A1-AD8AC139ECA5}" destId="{C1E86419-4E53-4A5B-8D9F-F7BD07740D17}" srcOrd="3" destOrd="0" presId="urn:microsoft.com/office/officeart/2018/2/layout/IconVerticalSolidList"/>
    <dgm:cxn modelId="{850C4660-C732-465D-B9D9-1F2F4DCCC3FD}" type="presParOf" srcId="{7EF86851-6BBB-45DC-AA9F-A6BB80E9A239}" destId="{9992B143-9B95-4886-B93A-4BD29199B411}" srcOrd="1" destOrd="0" presId="urn:microsoft.com/office/officeart/2018/2/layout/IconVerticalSolidList"/>
    <dgm:cxn modelId="{1DD26E22-E9EF-408F-A803-D5215D270A9A}" type="presParOf" srcId="{7EF86851-6BBB-45DC-AA9F-A6BB80E9A239}" destId="{92020393-D96D-4DE8-A39F-3C23B4977C13}" srcOrd="2" destOrd="0" presId="urn:microsoft.com/office/officeart/2018/2/layout/IconVerticalSolidList"/>
    <dgm:cxn modelId="{51E134A2-2A0E-472B-9585-25C0B47B4348}" type="presParOf" srcId="{92020393-D96D-4DE8-A39F-3C23B4977C13}" destId="{D2CE88A2-5E6A-454E-9D93-BB151F526CAC}" srcOrd="0" destOrd="0" presId="urn:microsoft.com/office/officeart/2018/2/layout/IconVerticalSolidList"/>
    <dgm:cxn modelId="{9CA4200F-6EAB-4C94-9495-88BD08C4116B}" type="presParOf" srcId="{92020393-D96D-4DE8-A39F-3C23B4977C13}" destId="{059ED2A9-26B4-4E8B-8FB0-D23703F9CAA9}" srcOrd="1" destOrd="0" presId="urn:microsoft.com/office/officeart/2018/2/layout/IconVerticalSolidList"/>
    <dgm:cxn modelId="{4884D88A-7D0D-44A4-BCAD-6D6AC15D8F64}" type="presParOf" srcId="{92020393-D96D-4DE8-A39F-3C23B4977C13}" destId="{EABA1534-BBFB-4E13-A302-135F51EDF6BC}" srcOrd="2" destOrd="0" presId="urn:microsoft.com/office/officeart/2018/2/layout/IconVerticalSolidList"/>
    <dgm:cxn modelId="{9817EA7E-A796-4269-B9B5-39D41CA270C3}" type="presParOf" srcId="{92020393-D96D-4DE8-A39F-3C23B4977C13}" destId="{226D0AD6-E715-457E-8391-24AB29AC3F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83FF0C-C96E-4F60-89B1-7E1790840B5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7CE779-29E7-4674-898D-71B4CC4795E6}">
      <dgm:prSet/>
      <dgm:spPr/>
      <dgm:t>
        <a:bodyPr/>
        <a:lstStyle/>
        <a:p>
          <a:r>
            <a:rPr lang="pt-BR"/>
            <a:t>Responsável pela concepção; criação e coordenação do jogo. Implementação das regras dentro do mundo do jogo.</a:t>
          </a:r>
          <a:endParaRPr lang="en-US"/>
        </a:p>
      </dgm:t>
    </dgm:pt>
    <dgm:pt modelId="{C13923CD-3C99-443C-B642-FEAF7BB6345F}" type="parTrans" cxnId="{728BEE06-CA48-4265-A035-9FFE0F7F584F}">
      <dgm:prSet/>
      <dgm:spPr/>
      <dgm:t>
        <a:bodyPr/>
        <a:lstStyle/>
        <a:p>
          <a:endParaRPr lang="en-US"/>
        </a:p>
      </dgm:t>
    </dgm:pt>
    <dgm:pt modelId="{73D409D3-8A2F-4710-859D-9545F5041026}" type="sibTrans" cxnId="{728BEE06-CA48-4265-A035-9FFE0F7F584F}">
      <dgm:prSet/>
      <dgm:spPr/>
      <dgm:t>
        <a:bodyPr/>
        <a:lstStyle/>
        <a:p>
          <a:endParaRPr lang="en-US"/>
        </a:p>
      </dgm:t>
    </dgm:pt>
    <dgm:pt modelId="{4507EF35-CE2D-4670-BF13-B1B10BFDD22C}">
      <dgm:prSet/>
      <dgm:spPr/>
      <dgm:t>
        <a:bodyPr/>
        <a:lstStyle/>
        <a:p>
          <a:r>
            <a:rPr lang="pt-BR"/>
            <a:t>Todos os envolvidos no design de um jogo são desenvolvedores;</a:t>
          </a:r>
          <a:endParaRPr lang="en-US"/>
        </a:p>
      </dgm:t>
    </dgm:pt>
    <dgm:pt modelId="{3E83A23D-A161-40C0-993F-FF9A2855986A}" type="parTrans" cxnId="{5348A959-BAAB-48C4-AA1A-1C74CBA02685}">
      <dgm:prSet/>
      <dgm:spPr/>
      <dgm:t>
        <a:bodyPr/>
        <a:lstStyle/>
        <a:p>
          <a:endParaRPr lang="en-US"/>
        </a:p>
      </dgm:t>
    </dgm:pt>
    <dgm:pt modelId="{86B51542-DEC8-4925-A88A-DB95C08110C3}" type="sibTrans" cxnId="{5348A959-BAAB-48C4-AA1A-1C74CBA02685}">
      <dgm:prSet/>
      <dgm:spPr/>
      <dgm:t>
        <a:bodyPr/>
        <a:lstStyle/>
        <a:p>
          <a:endParaRPr lang="en-US"/>
        </a:p>
      </dgm:t>
    </dgm:pt>
    <dgm:pt modelId="{EFD89FF4-8A3B-47D0-A889-3464F6898462}">
      <dgm:prSet/>
      <dgm:spPr/>
      <dgm:t>
        <a:bodyPr/>
        <a:lstStyle/>
        <a:p>
          <a:r>
            <a:rPr lang="pt-BR"/>
            <a:t>Muitos desenvolvedores são game designers por aptidão;</a:t>
          </a:r>
          <a:endParaRPr lang="en-US"/>
        </a:p>
      </dgm:t>
    </dgm:pt>
    <dgm:pt modelId="{53820983-0EFA-4E91-9022-445015AA737C}" type="parTrans" cxnId="{C3A84F6D-C4E2-48C9-94F5-0FA1FE3199B9}">
      <dgm:prSet/>
      <dgm:spPr/>
      <dgm:t>
        <a:bodyPr/>
        <a:lstStyle/>
        <a:p>
          <a:endParaRPr lang="en-US"/>
        </a:p>
      </dgm:t>
    </dgm:pt>
    <dgm:pt modelId="{3681A340-C587-445C-807E-273CF6E6B92C}" type="sibTrans" cxnId="{C3A84F6D-C4E2-48C9-94F5-0FA1FE3199B9}">
      <dgm:prSet/>
      <dgm:spPr/>
      <dgm:t>
        <a:bodyPr/>
        <a:lstStyle/>
        <a:p>
          <a:endParaRPr lang="en-US"/>
        </a:p>
      </dgm:t>
    </dgm:pt>
    <dgm:pt modelId="{77B1BC3A-3AFF-4309-88C3-3EE4F43A5699}">
      <dgm:prSet/>
      <dgm:spPr/>
      <dgm:t>
        <a:bodyPr/>
        <a:lstStyle/>
        <a:p>
          <a:r>
            <a:rPr lang="pt-BR"/>
            <a:t>Dependendo do projeto isso pode ser feito de forma conjunta;</a:t>
          </a:r>
          <a:endParaRPr lang="en-US"/>
        </a:p>
      </dgm:t>
    </dgm:pt>
    <dgm:pt modelId="{EDD0D1EF-CDF8-4F66-BC22-32E002608C0F}" type="parTrans" cxnId="{E765DDCA-75E0-4AA9-A846-28D9F741DF86}">
      <dgm:prSet/>
      <dgm:spPr/>
      <dgm:t>
        <a:bodyPr/>
        <a:lstStyle/>
        <a:p>
          <a:endParaRPr lang="en-US"/>
        </a:p>
      </dgm:t>
    </dgm:pt>
    <dgm:pt modelId="{7AABAA00-FCC0-4445-B240-EB95D15CE9A8}" type="sibTrans" cxnId="{E765DDCA-75E0-4AA9-A846-28D9F741DF86}">
      <dgm:prSet/>
      <dgm:spPr/>
      <dgm:t>
        <a:bodyPr/>
        <a:lstStyle/>
        <a:p>
          <a:endParaRPr lang="en-US"/>
        </a:p>
      </dgm:t>
    </dgm:pt>
    <dgm:pt modelId="{7560C459-1D76-443E-A08B-347C39CA0980}" type="pres">
      <dgm:prSet presAssocID="{CF83FF0C-C96E-4F60-89B1-7E1790840B5A}" presName="vert0" presStyleCnt="0">
        <dgm:presLayoutVars>
          <dgm:dir/>
          <dgm:animOne val="branch"/>
          <dgm:animLvl val="lvl"/>
        </dgm:presLayoutVars>
      </dgm:prSet>
      <dgm:spPr/>
    </dgm:pt>
    <dgm:pt modelId="{72331AA7-8A13-480D-9D4F-40A876F0AE51}" type="pres">
      <dgm:prSet presAssocID="{0A7CE779-29E7-4674-898D-71B4CC4795E6}" presName="thickLine" presStyleLbl="alignNode1" presStyleIdx="0" presStyleCnt="4"/>
      <dgm:spPr/>
    </dgm:pt>
    <dgm:pt modelId="{8C4A7814-54E0-4DA2-A993-4F84C46396A1}" type="pres">
      <dgm:prSet presAssocID="{0A7CE779-29E7-4674-898D-71B4CC4795E6}" presName="horz1" presStyleCnt="0"/>
      <dgm:spPr/>
    </dgm:pt>
    <dgm:pt modelId="{1EB78B63-97FD-408F-B57F-EA8C3D34FE05}" type="pres">
      <dgm:prSet presAssocID="{0A7CE779-29E7-4674-898D-71B4CC4795E6}" presName="tx1" presStyleLbl="revTx" presStyleIdx="0" presStyleCnt="4"/>
      <dgm:spPr/>
    </dgm:pt>
    <dgm:pt modelId="{3AE8DD7C-5D52-4645-A501-B86F4664748A}" type="pres">
      <dgm:prSet presAssocID="{0A7CE779-29E7-4674-898D-71B4CC4795E6}" presName="vert1" presStyleCnt="0"/>
      <dgm:spPr/>
    </dgm:pt>
    <dgm:pt modelId="{95D79679-4E64-42C2-A0E0-AB6FEDD73DE6}" type="pres">
      <dgm:prSet presAssocID="{4507EF35-CE2D-4670-BF13-B1B10BFDD22C}" presName="thickLine" presStyleLbl="alignNode1" presStyleIdx="1" presStyleCnt="4"/>
      <dgm:spPr/>
    </dgm:pt>
    <dgm:pt modelId="{14E767B9-3577-491E-820E-9A8B22648B9D}" type="pres">
      <dgm:prSet presAssocID="{4507EF35-CE2D-4670-BF13-B1B10BFDD22C}" presName="horz1" presStyleCnt="0"/>
      <dgm:spPr/>
    </dgm:pt>
    <dgm:pt modelId="{44A8EFEF-C276-433D-9641-F1F0F3BC2D3E}" type="pres">
      <dgm:prSet presAssocID="{4507EF35-CE2D-4670-BF13-B1B10BFDD22C}" presName="tx1" presStyleLbl="revTx" presStyleIdx="1" presStyleCnt="4"/>
      <dgm:spPr/>
    </dgm:pt>
    <dgm:pt modelId="{1EC89686-8BCE-4BC6-BE8A-FEDA151B67AE}" type="pres">
      <dgm:prSet presAssocID="{4507EF35-CE2D-4670-BF13-B1B10BFDD22C}" presName="vert1" presStyleCnt="0"/>
      <dgm:spPr/>
    </dgm:pt>
    <dgm:pt modelId="{C3EE1EC3-2ABB-4437-962C-F062605084A0}" type="pres">
      <dgm:prSet presAssocID="{EFD89FF4-8A3B-47D0-A889-3464F6898462}" presName="thickLine" presStyleLbl="alignNode1" presStyleIdx="2" presStyleCnt="4"/>
      <dgm:spPr/>
    </dgm:pt>
    <dgm:pt modelId="{42FF84CC-1D50-46BD-BD60-DD69656F5570}" type="pres">
      <dgm:prSet presAssocID="{EFD89FF4-8A3B-47D0-A889-3464F6898462}" presName="horz1" presStyleCnt="0"/>
      <dgm:spPr/>
    </dgm:pt>
    <dgm:pt modelId="{D66C811C-AC3B-4D44-9405-50E5CA23489F}" type="pres">
      <dgm:prSet presAssocID="{EFD89FF4-8A3B-47D0-A889-3464F6898462}" presName="tx1" presStyleLbl="revTx" presStyleIdx="2" presStyleCnt="4"/>
      <dgm:spPr/>
    </dgm:pt>
    <dgm:pt modelId="{D192F2AF-43EE-4C04-B4FB-B0269796B26D}" type="pres">
      <dgm:prSet presAssocID="{EFD89FF4-8A3B-47D0-A889-3464F6898462}" presName="vert1" presStyleCnt="0"/>
      <dgm:spPr/>
    </dgm:pt>
    <dgm:pt modelId="{D5DBD69E-1E46-4AAE-8B2B-D9E752D9C7B3}" type="pres">
      <dgm:prSet presAssocID="{77B1BC3A-3AFF-4309-88C3-3EE4F43A5699}" presName="thickLine" presStyleLbl="alignNode1" presStyleIdx="3" presStyleCnt="4"/>
      <dgm:spPr/>
    </dgm:pt>
    <dgm:pt modelId="{8FE8091E-2C41-4FD3-829C-34B79A2A0287}" type="pres">
      <dgm:prSet presAssocID="{77B1BC3A-3AFF-4309-88C3-3EE4F43A5699}" presName="horz1" presStyleCnt="0"/>
      <dgm:spPr/>
    </dgm:pt>
    <dgm:pt modelId="{ECE2ABA3-86B6-467F-8345-A2A958FB8731}" type="pres">
      <dgm:prSet presAssocID="{77B1BC3A-3AFF-4309-88C3-3EE4F43A5699}" presName="tx1" presStyleLbl="revTx" presStyleIdx="3" presStyleCnt="4"/>
      <dgm:spPr/>
    </dgm:pt>
    <dgm:pt modelId="{8C550099-74AB-4C34-8AEF-B389F5E2883C}" type="pres">
      <dgm:prSet presAssocID="{77B1BC3A-3AFF-4309-88C3-3EE4F43A5699}" presName="vert1" presStyleCnt="0"/>
      <dgm:spPr/>
    </dgm:pt>
  </dgm:ptLst>
  <dgm:cxnLst>
    <dgm:cxn modelId="{32C33006-9E1E-494B-936E-27819EC095AF}" type="presOf" srcId="{0A7CE779-29E7-4674-898D-71B4CC4795E6}" destId="{1EB78B63-97FD-408F-B57F-EA8C3D34FE05}" srcOrd="0" destOrd="0" presId="urn:microsoft.com/office/officeart/2008/layout/LinedList"/>
    <dgm:cxn modelId="{728BEE06-CA48-4265-A035-9FFE0F7F584F}" srcId="{CF83FF0C-C96E-4F60-89B1-7E1790840B5A}" destId="{0A7CE779-29E7-4674-898D-71B4CC4795E6}" srcOrd="0" destOrd="0" parTransId="{C13923CD-3C99-443C-B642-FEAF7BB6345F}" sibTransId="{73D409D3-8A2F-4710-859D-9545F5041026}"/>
    <dgm:cxn modelId="{8699E22E-1CDD-4A3B-A55F-D10C01B7A82C}" type="presOf" srcId="{CF83FF0C-C96E-4F60-89B1-7E1790840B5A}" destId="{7560C459-1D76-443E-A08B-347C39CA0980}" srcOrd="0" destOrd="0" presId="urn:microsoft.com/office/officeart/2008/layout/LinedList"/>
    <dgm:cxn modelId="{C3A84F6D-C4E2-48C9-94F5-0FA1FE3199B9}" srcId="{CF83FF0C-C96E-4F60-89B1-7E1790840B5A}" destId="{EFD89FF4-8A3B-47D0-A889-3464F6898462}" srcOrd="2" destOrd="0" parTransId="{53820983-0EFA-4E91-9022-445015AA737C}" sibTransId="{3681A340-C587-445C-807E-273CF6E6B92C}"/>
    <dgm:cxn modelId="{5348A959-BAAB-48C4-AA1A-1C74CBA02685}" srcId="{CF83FF0C-C96E-4F60-89B1-7E1790840B5A}" destId="{4507EF35-CE2D-4670-BF13-B1B10BFDD22C}" srcOrd="1" destOrd="0" parTransId="{3E83A23D-A161-40C0-993F-FF9A2855986A}" sibTransId="{86B51542-DEC8-4925-A88A-DB95C08110C3}"/>
    <dgm:cxn modelId="{5D04FC98-2B48-4003-A779-0508BC3F4069}" type="presOf" srcId="{EFD89FF4-8A3B-47D0-A889-3464F6898462}" destId="{D66C811C-AC3B-4D44-9405-50E5CA23489F}" srcOrd="0" destOrd="0" presId="urn:microsoft.com/office/officeart/2008/layout/LinedList"/>
    <dgm:cxn modelId="{FF5B5DC0-F3CA-421E-9798-2C36F59F787A}" type="presOf" srcId="{4507EF35-CE2D-4670-BF13-B1B10BFDD22C}" destId="{44A8EFEF-C276-433D-9641-F1F0F3BC2D3E}" srcOrd="0" destOrd="0" presId="urn:microsoft.com/office/officeart/2008/layout/LinedList"/>
    <dgm:cxn modelId="{E765DDCA-75E0-4AA9-A846-28D9F741DF86}" srcId="{CF83FF0C-C96E-4F60-89B1-7E1790840B5A}" destId="{77B1BC3A-3AFF-4309-88C3-3EE4F43A5699}" srcOrd="3" destOrd="0" parTransId="{EDD0D1EF-CDF8-4F66-BC22-32E002608C0F}" sibTransId="{7AABAA00-FCC0-4445-B240-EB95D15CE9A8}"/>
    <dgm:cxn modelId="{92F1CDF1-4FC8-4781-9C23-341FD8E50C40}" type="presOf" srcId="{77B1BC3A-3AFF-4309-88C3-3EE4F43A5699}" destId="{ECE2ABA3-86B6-467F-8345-A2A958FB8731}" srcOrd="0" destOrd="0" presId="urn:microsoft.com/office/officeart/2008/layout/LinedList"/>
    <dgm:cxn modelId="{7A3D8FC9-F694-4513-A150-F8C6F2CE1ECE}" type="presParOf" srcId="{7560C459-1D76-443E-A08B-347C39CA0980}" destId="{72331AA7-8A13-480D-9D4F-40A876F0AE51}" srcOrd="0" destOrd="0" presId="urn:microsoft.com/office/officeart/2008/layout/LinedList"/>
    <dgm:cxn modelId="{8B9B377C-6717-46CC-A88F-0A719ABC49F3}" type="presParOf" srcId="{7560C459-1D76-443E-A08B-347C39CA0980}" destId="{8C4A7814-54E0-4DA2-A993-4F84C46396A1}" srcOrd="1" destOrd="0" presId="urn:microsoft.com/office/officeart/2008/layout/LinedList"/>
    <dgm:cxn modelId="{DCA5F22E-9E65-4EBD-8E1F-FD1E40CC055B}" type="presParOf" srcId="{8C4A7814-54E0-4DA2-A993-4F84C46396A1}" destId="{1EB78B63-97FD-408F-B57F-EA8C3D34FE05}" srcOrd="0" destOrd="0" presId="urn:microsoft.com/office/officeart/2008/layout/LinedList"/>
    <dgm:cxn modelId="{0194503A-E5B5-411B-80B8-78060756CC4F}" type="presParOf" srcId="{8C4A7814-54E0-4DA2-A993-4F84C46396A1}" destId="{3AE8DD7C-5D52-4645-A501-B86F4664748A}" srcOrd="1" destOrd="0" presId="urn:microsoft.com/office/officeart/2008/layout/LinedList"/>
    <dgm:cxn modelId="{AA5702F6-5F82-41B6-AC61-2F20F3412E73}" type="presParOf" srcId="{7560C459-1D76-443E-A08B-347C39CA0980}" destId="{95D79679-4E64-42C2-A0E0-AB6FEDD73DE6}" srcOrd="2" destOrd="0" presId="urn:microsoft.com/office/officeart/2008/layout/LinedList"/>
    <dgm:cxn modelId="{4D18F013-FB97-4FA8-B1A4-AB058D0A9909}" type="presParOf" srcId="{7560C459-1D76-443E-A08B-347C39CA0980}" destId="{14E767B9-3577-491E-820E-9A8B22648B9D}" srcOrd="3" destOrd="0" presId="urn:microsoft.com/office/officeart/2008/layout/LinedList"/>
    <dgm:cxn modelId="{54CB9AC7-49D8-48CF-8932-B79067CDB398}" type="presParOf" srcId="{14E767B9-3577-491E-820E-9A8B22648B9D}" destId="{44A8EFEF-C276-433D-9641-F1F0F3BC2D3E}" srcOrd="0" destOrd="0" presId="urn:microsoft.com/office/officeart/2008/layout/LinedList"/>
    <dgm:cxn modelId="{73A6B050-3212-4879-9AC8-0088F31D8865}" type="presParOf" srcId="{14E767B9-3577-491E-820E-9A8B22648B9D}" destId="{1EC89686-8BCE-4BC6-BE8A-FEDA151B67AE}" srcOrd="1" destOrd="0" presId="urn:microsoft.com/office/officeart/2008/layout/LinedList"/>
    <dgm:cxn modelId="{ACA4558B-2F2D-4179-BF2D-EE9D69289BB7}" type="presParOf" srcId="{7560C459-1D76-443E-A08B-347C39CA0980}" destId="{C3EE1EC3-2ABB-4437-962C-F062605084A0}" srcOrd="4" destOrd="0" presId="urn:microsoft.com/office/officeart/2008/layout/LinedList"/>
    <dgm:cxn modelId="{3E0E7600-52EF-489F-9307-E189DEB587E6}" type="presParOf" srcId="{7560C459-1D76-443E-A08B-347C39CA0980}" destId="{42FF84CC-1D50-46BD-BD60-DD69656F5570}" srcOrd="5" destOrd="0" presId="urn:microsoft.com/office/officeart/2008/layout/LinedList"/>
    <dgm:cxn modelId="{5DEFC8CC-52A5-437B-8DFC-6763308E0177}" type="presParOf" srcId="{42FF84CC-1D50-46BD-BD60-DD69656F5570}" destId="{D66C811C-AC3B-4D44-9405-50E5CA23489F}" srcOrd="0" destOrd="0" presId="urn:microsoft.com/office/officeart/2008/layout/LinedList"/>
    <dgm:cxn modelId="{3092BAFE-D583-4412-8285-D2B2E29A7052}" type="presParOf" srcId="{42FF84CC-1D50-46BD-BD60-DD69656F5570}" destId="{D192F2AF-43EE-4C04-B4FB-B0269796B26D}" srcOrd="1" destOrd="0" presId="urn:microsoft.com/office/officeart/2008/layout/LinedList"/>
    <dgm:cxn modelId="{1A5E2F2D-4964-4DE2-B42D-1F05AB071A6E}" type="presParOf" srcId="{7560C459-1D76-443E-A08B-347C39CA0980}" destId="{D5DBD69E-1E46-4AAE-8B2B-D9E752D9C7B3}" srcOrd="6" destOrd="0" presId="urn:microsoft.com/office/officeart/2008/layout/LinedList"/>
    <dgm:cxn modelId="{0DE4FA3D-D166-4913-A944-0964632EE47E}" type="presParOf" srcId="{7560C459-1D76-443E-A08B-347C39CA0980}" destId="{8FE8091E-2C41-4FD3-829C-34B79A2A0287}" srcOrd="7" destOrd="0" presId="urn:microsoft.com/office/officeart/2008/layout/LinedList"/>
    <dgm:cxn modelId="{F5D372A7-496F-448B-ACA4-7281D7EA5E9C}" type="presParOf" srcId="{8FE8091E-2C41-4FD3-829C-34B79A2A0287}" destId="{ECE2ABA3-86B6-467F-8345-A2A958FB8731}" srcOrd="0" destOrd="0" presId="urn:microsoft.com/office/officeart/2008/layout/LinedList"/>
    <dgm:cxn modelId="{818E9ADF-1AC2-4C79-A517-10BB5054114C}" type="presParOf" srcId="{8FE8091E-2C41-4FD3-829C-34B79A2A0287}" destId="{8C550099-74AB-4C34-8AEF-B389F5E288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E0E1D9-8739-4C45-ABBF-B7E0C392CAC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1549275-1AFF-401E-B4DB-AF3B646DAA1A}">
      <dgm:prSet/>
      <dgm:spPr/>
      <dgm:t>
        <a:bodyPr/>
        <a:lstStyle/>
        <a:p>
          <a:r>
            <a:rPr lang="pt-BR"/>
            <a:t>Estética ( comunicação áudio visual dentro do jogo);</a:t>
          </a:r>
          <a:endParaRPr lang="en-US"/>
        </a:p>
      </dgm:t>
    </dgm:pt>
    <dgm:pt modelId="{F8B9CE15-6858-4082-9C3B-876B486553F3}" type="parTrans" cxnId="{F845914F-1E39-4DE3-9038-5214AD4893F7}">
      <dgm:prSet/>
      <dgm:spPr/>
      <dgm:t>
        <a:bodyPr/>
        <a:lstStyle/>
        <a:p>
          <a:endParaRPr lang="en-US"/>
        </a:p>
      </dgm:t>
    </dgm:pt>
    <dgm:pt modelId="{DEA56589-AD53-4C03-BC02-D666B0768C76}" type="sibTrans" cxnId="{F845914F-1E39-4DE3-9038-5214AD4893F7}">
      <dgm:prSet/>
      <dgm:spPr/>
      <dgm:t>
        <a:bodyPr/>
        <a:lstStyle/>
        <a:p>
          <a:endParaRPr lang="en-US"/>
        </a:p>
      </dgm:t>
    </dgm:pt>
    <dgm:pt modelId="{E618A105-37FB-4B4F-8B1D-ACF92DB4C016}">
      <dgm:prSet/>
      <dgm:spPr/>
      <dgm:t>
        <a:bodyPr/>
        <a:lstStyle/>
        <a:p>
          <a:r>
            <a:rPr lang="pt-BR"/>
            <a:t>Mecânica (como usar as regras para chegar ao objetivo de jogo);</a:t>
          </a:r>
          <a:endParaRPr lang="en-US"/>
        </a:p>
      </dgm:t>
    </dgm:pt>
    <dgm:pt modelId="{07F8DC18-2969-470E-B2CD-6C8575D85275}" type="parTrans" cxnId="{473EA203-4E9E-4EE4-BCB5-C51AED6B1AD9}">
      <dgm:prSet/>
      <dgm:spPr/>
      <dgm:t>
        <a:bodyPr/>
        <a:lstStyle/>
        <a:p>
          <a:endParaRPr lang="en-US"/>
        </a:p>
      </dgm:t>
    </dgm:pt>
    <dgm:pt modelId="{C7849A9A-C909-47DB-B231-AD49C655A677}" type="sibTrans" cxnId="{473EA203-4E9E-4EE4-BCB5-C51AED6B1AD9}">
      <dgm:prSet/>
      <dgm:spPr/>
      <dgm:t>
        <a:bodyPr/>
        <a:lstStyle/>
        <a:p>
          <a:endParaRPr lang="en-US"/>
        </a:p>
      </dgm:t>
    </dgm:pt>
    <dgm:pt modelId="{BA059371-5858-4467-8E84-A7E3B39CB4F9}">
      <dgm:prSet/>
      <dgm:spPr/>
      <dgm:t>
        <a:bodyPr/>
        <a:lstStyle/>
        <a:p>
          <a:r>
            <a:rPr lang="pt-BR"/>
            <a:t>História (implícita ou explícita);</a:t>
          </a:r>
          <a:endParaRPr lang="en-US"/>
        </a:p>
      </dgm:t>
    </dgm:pt>
    <dgm:pt modelId="{385A6573-108F-44C3-9F20-FE8E3F585908}" type="parTrans" cxnId="{94D7FA22-6838-46FE-93A3-38807E69C066}">
      <dgm:prSet/>
      <dgm:spPr/>
      <dgm:t>
        <a:bodyPr/>
        <a:lstStyle/>
        <a:p>
          <a:endParaRPr lang="en-US"/>
        </a:p>
      </dgm:t>
    </dgm:pt>
    <dgm:pt modelId="{29DBCFB2-3553-42C5-8780-7A9B12E3A94C}" type="sibTrans" cxnId="{94D7FA22-6838-46FE-93A3-38807E69C066}">
      <dgm:prSet/>
      <dgm:spPr/>
      <dgm:t>
        <a:bodyPr/>
        <a:lstStyle/>
        <a:p>
          <a:endParaRPr lang="en-US"/>
        </a:p>
      </dgm:t>
    </dgm:pt>
    <dgm:pt modelId="{195A64FF-9EC4-49D9-90F5-5E0E3174D670}">
      <dgm:prSet/>
      <dgm:spPr/>
      <dgm:t>
        <a:bodyPr/>
        <a:lstStyle/>
        <a:p>
          <a:r>
            <a:rPr lang="pt-BR"/>
            <a:t>Tecnologia (mídia em que o jogo irá acontecer);</a:t>
          </a:r>
          <a:endParaRPr lang="en-US"/>
        </a:p>
      </dgm:t>
    </dgm:pt>
    <dgm:pt modelId="{B94EA435-A410-4F80-B6FC-2B4911415008}" type="parTrans" cxnId="{9A456585-0D4A-43E5-8A49-5DCF0BF60EC1}">
      <dgm:prSet/>
      <dgm:spPr/>
      <dgm:t>
        <a:bodyPr/>
        <a:lstStyle/>
        <a:p>
          <a:endParaRPr lang="en-US"/>
        </a:p>
      </dgm:t>
    </dgm:pt>
    <dgm:pt modelId="{02B5DB67-AD20-4FE5-ABDE-DD7EFF0C6D17}" type="sibTrans" cxnId="{9A456585-0D4A-43E5-8A49-5DCF0BF60EC1}">
      <dgm:prSet/>
      <dgm:spPr/>
      <dgm:t>
        <a:bodyPr/>
        <a:lstStyle/>
        <a:p>
          <a:endParaRPr lang="en-US"/>
        </a:p>
      </dgm:t>
    </dgm:pt>
    <dgm:pt modelId="{41CE9472-FB3B-4B6F-887C-3A4D0F3DFC5E}" type="pres">
      <dgm:prSet presAssocID="{A2E0E1D9-8739-4C45-ABBF-B7E0C392CAC7}" presName="linear" presStyleCnt="0">
        <dgm:presLayoutVars>
          <dgm:animLvl val="lvl"/>
          <dgm:resizeHandles val="exact"/>
        </dgm:presLayoutVars>
      </dgm:prSet>
      <dgm:spPr/>
    </dgm:pt>
    <dgm:pt modelId="{D201AA1C-6A49-4B3D-8C21-F3F8EA52D248}" type="pres">
      <dgm:prSet presAssocID="{31549275-1AFF-401E-B4DB-AF3B646DAA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D80E7C-7CD0-43A8-ADB4-408375553330}" type="pres">
      <dgm:prSet presAssocID="{DEA56589-AD53-4C03-BC02-D666B0768C76}" presName="spacer" presStyleCnt="0"/>
      <dgm:spPr/>
    </dgm:pt>
    <dgm:pt modelId="{433F7E8E-595C-4609-86E3-3E54E4CDBE48}" type="pres">
      <dgm:prSet presAssocID="{E618A105-37FB-4B4F-8B1D-ACF92DB4C0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6FB793-D8B8-4D07-86B5-EDA8BBE7B523}" type="pres">
      <dgm:prSet presAssocID="{C7849A9A-C909-47DB-B231-AD49C655A677}" presName="spacer" presStyleCnt="0"/>
      <dgm:spPr/>
    </dgm:pt>
    <dgm:pt modelId="{535CF324-FF0F-4BC1-8BC7-49B12F620A1C}" type="pres">
      <dgm:prSet presAssocID="{BA059371-5858-4467-8E84-A7E3B39CB4F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370A527-954F-4336-973C-0F65E2C0FC3A}" type="pres">
      <dgm:prSet presAssocID="{29DBCFB2-3553-42C5-8780-7A9B12E3A94C}" presName="spacer" presStyleCnt="0"/>
      <dgm:spPr/>
    </dgm:pt>
    <dgm:pt modelId="{1BEEB135-3256-43AE-8C07-5362A81AFB57}" type="pres">
      <dgm:prSet presAssocID="{195A64FF-9EC4-49D9-90F5-5E0E3174D67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73EA203-4E9E-4EE4-BCB5-C51AED6B1AD9}" srcId="{A2E0E1D9-8739-4C45-ABBF-B7E0C392CAC7}" destId="{E618A105-37FB-4B4F-8B1D-ACF92DB4C016}" srcOrd="1" destOrd="0" parTransId="{07F8DC18-2969-470E-B2CD-6C8575D85275}" sibTransId="{C7849A9A-C909-47DB-B231-AD49C655A677}"/>
    <dgm:cxn modelId="{94D7FA22-6838-46FE-93A3-38807E69C066}" srcId="{A2E0E1D9-8739-4C45-ABBF-B7E0C392CAC7}" destId="{BA059371-5858-4467-8E84-A7E3B39CB4F9}" srcOrd="2" destOrd="0" parTransId="{385A6573-108F-44C3-9F20-FE8E3F585908}" sibTransId="{29DBCFB2-3553-42C5-8780-7A9B12E3A94C}"/>
    <dgm:cxn modelId="{F845914F-1E39-4DE3-9038-5214AD4893F7}" srcId="{A2E0E1D9-8739-4C45-ABBF-B7E0C392CAC7}" destId="{31549275-1AFF-401E-B4DB-AF3B646DAA1A}" srcOrd="0" destOrd="0" parTransId="{F8B9CE15-6858-4082-9C3B-876B486553F3}" sibTransId="{DEA56589-AD53-4C03-BC02-D666B0768C76}"/>
    <dgm:cxn modelId="{7491BD4F-4BA0-40FA-B622-A56325687414}" type="presOf" srcId="{E618A105-37FB-4B4F-8B1D-ACF92DB4C016}" destId="{433F7E8E-595C-4609-86E3-3E54E4CDBE48}" srcOrd="0" destOrd="0" presId="urn:microsoft.com/office/officeart/2005/8/layout/vList2"/>
    <dgm:cxn modelId="{F424667E-1ED1-4B33-8717-AA41A51B2B71}" type="presOf" srcId="{31549275-1AFF-401E-B4DB-AF3B646DAA1A}" destId="{D201AA1C-6A49-4B3D-8C21-F3F8EA52D248}" srcOrd="0" destOrd="0" presId="urn:microsoft.com/office/officeart/2005/8/layout/vList2"/>
    <dgm:cxn modelId="{9A456585-0D4A-43E5-8A49-5DCF0BF60EC1}" srcId="{A2E0E1D9-8739-4C45-ABBF-B7E0C392CAC7}" destId="{195A64FF-9EC4-49D9-90F5-5E0E3174D670}" srcOrd="3" destOrd="0" parTransId="{B94EA435-A410-4F80-B6FC-2B4911415008}" sibTransId="{02B5DB67-AD20-4FE5-ABDE-DD7EFF0C6D17}"/>
    <dgm:cxn modelId="{BBD09992-ED43-40CB-A441-C414F6157A7D}" type="presOf" srcId="{BA059371-5858-4467-8E84-A7E3B39CB4F9}" destId="{535CF324-FF0F-4BC1-8BC7-49B12F620A1C}" srcOrd="0" destOrd="0" presId="urn:microsoft.com/office/officeart/2005/8/layout/vList2"/>
    <dgm:cxn modelId="{7565C8E5-1A16-40A3-BAF6-8D906FA60165}" type="presOf" srcId="{195A64FF-9EC4-49D9-90F5-5E0E3174D670}" destId="{1BEEB135-3256-43AE-8C07-5362A81AFB57}" srcOrd="0" destOrd="0" presId="urn:microsoft.com/office/officeart/2005/8/layout/vList2"/>
    <dgm:cxn modelId="{ED4D89FC-E4A2-40C4-8179-AB225740FFB0}" type="presOf" srcId="{A2E0E1D9-8739-4C45-ABBF-B7E0C392CAC7}" destId="{41CE9472-FB3B-4B6F-887C-3A4D0F3DFC5E}" srcOrd="0" destOrd="0" presId="urn:microsoft.com/office/officeart/2005/8/layout/vList2"/>
    <dgm:cxn modelId="{D49C1044-978C-434D-B66A-2BD4C12B6380}" type="presParOf" srcId="{41CE9472-FB3B-4B6F-887C-3A4D0F3DFC5E}" destId="{D201AA1C-6A49-4B3D-8C21-F3F8EA52D248}" srcOrd="0" destOrd="0" presId="urn:microsoft.com/office/officeart/2005/8/layout/vList2"/>
    <dgm:cxn modelId="{3B31EF3A-D6A6-4AA9-80A5-D9D2E0E48B02}" type="presParOf" srcId="{41CE9472-FB3B-4B6F-887C-3A4D0F3DFC5E}" destId="{38D80E7C-7CD0-43A8-ADB4-408375553330}" srcOrd="1" destOrd="0" presId="urn:microsoft.com/office/officeart/2005/8/layout/vList2"/>
    <dgm:cxn modelId="{5FB93EEE-8277-4DDF-A19C-5701429A3B1C}" type="presParOf" srcId="{41CE9472-FB3B-4B6F-887C-3A4D0F3DFC5E}" destId="{433F7E8E-595C-4609-86E3-3E54E4CDBE48}" srcOrd="2" destOrd="0" presId="urn:microsoft.com/office/officeart/2005/8/layout/vList2"/>
    <dgm:cxn modelId="{F26C102C-80F5-4E46-9661-4FB7C5E59FBB}" type="presParOf" srcId="{41CE9472-FB3B-4B6F-887C-3A4D0F3DFC5E}" destId="{D56FB793-D8B8-4D07-86B5-EDA8BBE7B523}" srcOrd="3" destOrd="0" presId="urn:microsoft.com/office/officeart/2005/8/layout/vList2"/>
    <dgm:cxn modelId="{AEC37698-DA25-46B1-B457-198458EFE0F4}" type="presParOf" srcId="{41CE9472-FB3B-4B6F-887C-3A4D0F3DFC5E}" destId="{535CF324-FF0F-4BC1-8BC7-49B12F620A1C}" srcOrd="4" destOrd="0" presId="urn:microsoft.com/office/officeart/2005/8/layout/vList2"/>
    <dgm:cxn modelId="{DBC96ABF-43E1-4788-BED7-E8F0431CF114}" type="presParOf" srcId="{41CE9472-FB3B-4B6F-887C-3A4D0F3DFC5E}" destId="{2370A527-954F-4336-973C-0F65E2C0FC3A}" srcOrd="5" destOrd="0" presId="urn:microsoft.com/office/officeart/2005/8/layout/vList2"/>
    <dgm:cxn modelId="{57476997-549A-4BE0-A405-0A323C251190}" type="presParOf" srcId="{41CE9472-FB3B-4B6F-887C-3A4D0F3DFC5E}" destId="{1BEEB135-3256-43AE-8C07-5362A81AFB5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0DCF38-05E4-47B6-87DC-2D5F09B5F8B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1E8757A-249A-4D37-8FFB-4410D91D7CD7}">
      <dgm:prSet/>
      <dgm:spPr/>
      <dgm:t>
        <a:bodyPr/>
        <a:lstStyle/>
        <a:p>
          <a:r>
            <a:rPr lang="pt-BR"/>
            <a:t>História</a:t>
          </a:r>
          <a:endParaRPr lang="en-US"/>
        </a:p>
      </dgm:t>
    </dgm:pt>
    <dgm:pt modelId="{2DD869C8-4654-4BB1-9B25-511A4217315F}" type="parTrans" cxnId="{D5B1CF2A-A0E2-4844-8767-D4317F8F8F8E}">
      <dgm:prSet/>
      <dgm:spPr/>
      <dgm:t>
        <a:bodyPr/>
        <a:lstStyle/>
        <a:p>
          <a:endParaRPr lang="en-US"/>
        </a:p>
      </dgm:t>
    </dgm:pt>
    <dgm:pt modelId="{278A363E-C9E5-4105-952A-8D9E6DD91F26}" type="sibTrans" cxnId="{D5B1CF2A-A0E2-4844-8767-D4317F8F8F8E}">
      <dgm:prSet/>
      <dgm:spPr/>
      <dgm:t>
        <a:bodyPr/>
        <a:lstStyle/>
        <a:p>
          <a:endParaRPr lang="en-US"/>
        </a:p>
      </dgm:t>
    </dgm:pt>
    <dgm:pt modelId="{9B7D6014-24BF-4327-A680-404D8FEE846F}">
      <dgm:prSet/>
      <dgm:spPr/>
      <dgm:t>
        <a:bodyPr/>
        <a:lstStyle/>
        <a:p>
          <a:r>
            <a:rPr lang="pt-BR"/>
            <a:t>Gameplay</a:t>
          </a:r>
          <a:endParaRPr lang="en-US"/>
        </a:p>
      </dgm:t>
    </dgm:pt>
    <dgm:pt modelId="{4E2EAF68-46BC-453E-8DF5-C0AC21487FB0}" type="parTrans" cxnId="{323B1C7E-6ECF-4785-AB5A-C3D141524DB9}">
      <dgm:prSet/>
      <dgm:spPr/>
      <dgm:t>
        <a:bodyPr/>
        <a:lstStyle/>
        <a:p>
          <a:endParaRPr lang="en-US"/>
        </a:p>
      </dgm:t>
    </dgm:pt>
    <dgm:pt modelId="{8DA53D8B-3A21-491B-BF43-9CBA129821CD}" type="sibTrans" cxnId="{323B1C7E-6ECF-4785-AB5A-C3D141524DB9}">
      <dgm:prSet/>
      <dgm:spPr/>
      <dgm:t>
        <a:bodyPr/>
        <a:lstStyle/>
        <a:p>
          <a:endParaRPr lang="en-US"/>
        </a:p>
      </dgm:t>
    </dgm:pt>
    <dgm:pt modelId="{C34D0C1F-7283-4383-9BE8-AFCF6D3BEC31}">
      <dgm:prSet/>
      <dgm:spPr/>
      <dgm:t>
        <a:bodyPr/>
        <a:lstStyle/>
        <a:p>
          <a:r>
            <a:rPr lang="pt-BR"/>
            <a:t>Personagens	</a:t>
          </a:r>
          <a:endParaRPr lang="en-US"/>
        </a:p>
      </dgm:t>
    </dgm:pt>
    <dgm:pt modelId="{8948A203-A51B-479C-AD60-44C10542D472}" type="parTrans" cxnId="{F15C5E78-B633-45EB-85A4-BAE832701E07}">
      <dgm:prSet/>
      <dgm:spPr/>
      <dgm:t>
        <a:bodyPr/>
        <a:lstStyle/>
        <a:p>
          <a:endParaRPr lang="en-US"/>
        </a:p>
      </dgm:t>
    </dgm:pt>
    <dgm:pt modelId="{A6527D7B-8EAD-44D8-BC5C-01DF94F1F6D6}" type="sibTrans" cxnId="{F15C5E78-B633-45EB-85A4-BAE832701E07}">
      <dgm:prSet/>
      <dgm:spPr/>
      <dgm:t>
        <a:bodyPr/>
        <a:lstStyle/>
        <a:p>
          <a:endParaRPr lang="en-US"/>
        </a:p>
      </dgm:t>
    </dgm:pt>
    <dgm:pt modelId="{DE45EF0D-0377-426A-86A2-AC4B3366E37A}">
      <dgm:prSet/>
      <dgm:spPr/>
      <dgm:t>
        <a:bodyPr/>
        <a:lstStyle/>
        <a:p>
          <a:r>
            <a:rPr lang="pt-BR"/>
            <a:t>Controles</a:t>
          </a:r>
          <a:endParaRPr lang="en-US"/>
        </a:p>
      </dgm:t>
    </dgm:pt>
    <dgm:pt modelId="{1EEAC580-8CEC-4360-AEC4-28ECA374AC1E}" type="parTrans" cxnId="{B3AC937E-A4DF-43BF-8913-06D0D3E57DCC}">
      <dgm:prSet/>
      <dgm:spPr/>
      <dgm:t>
        <a:bodyPr/>
        <a:lstStyle/>
        <a:p>
          <a:endParaRPr lang="en-US"/>
        </a:p>
      </dgm:t>
    </dgm:pt>
    <dgm:pt modelId="{35F01C4F-FF49-498A-9608-BCFD7D9FA3F9}" type="sibTrans" cxnId="{B3AC937E-A4DF-43BF-8913-06D0D3E57DCC}">
      <dgm:prSet/>
      <dgm:spPr/>
      <dgm:t>
        <a:bodyPr/>
        <a:lstStyle/>
        <a:p>
          <a:endParaRPr lang="en-US"/>
        </a:p>
      </dgm:t>
    </dgm:pt>
    <dgm:pt modelId="{38323556-785A-411B-87AF-6CAFB8D01E85}">
      <dgm:prSet/>
      <dgm:spPr/>
      <dgm:t>
        <a:bodyPr/>
        <a:lstStyle/>
        <a:p>
          <a:r>
            <a:rPr lang="pt-BR"/>
            <a:t>Câmera</a:t>
          </a:r>
          <a:endParaRPr lang="en-US"/>
        </a:p>
      </dgm:t>
    </dgm:pt>
    <dgm:pt modelId="{040B91F6-57C0-43A8-99C8-4F6913EE730A}" type="parTrans" cxnId="{31986E6F-C98F-42F1-8D26-B2EF45432F7C}">
      <dgm:prSet/>
      <dgm:spPr/>
      <dgm:t>
        <a:bodyPr/>
        <a:lstStyle/>
        <a:p>
          <a:endParaRPr lang="en-US"/>
        </a:p>
      </dgm:t>
    </dgm:pt>
    <dgm:pt modelId="{A5A6562B-7236-4CD3-B948-30493CB5A884}" type="sibTrans" cxnId="{31986E6F-C98F-42F1-8D26-B2EF45432F7C}">
      <dgm:prSet/>
      <dgm:spPr/>
      <dgm:t>
        <a:bodyPr/>
        <a:lstStyle/>
        <a:p>
          <a:endParaRPr lang="en-US"/>
        </a:p>
      </dgm:t>
    </dgm:pt>
    <dgm:pt modelId="{CA4F2F7B-3613-4C2B-8E4B-554B06BA6F58}">
      <dgm:prSet/>
      <dgm:spPr/>
      <dgm:t>
        <a:bodyPr/>
        <a:lstStyle/>
        <a:p>
          <a:r>
            <a:rPr lang="pt-BR"/>
            <a:t>Universo do Jogo</a:t>
          </a:r>
          <a:endParaRPr lang="en-US"/>
        </a:p>
      </dgm:t>
    </dgm:pt>
    <dgm:pt modelId="{FB7F8C1D-B065-460C-A079-3F2850ECDEB9}" type="parTrans" cxnId="{82BE05DE-7233-4EAE-9889-2D60505ECD43}">
      <dgm:prSet/>
      <dgm:spPr/>
      <dgm:t>
        <a:bodyPr/>
        <a:lstStyle/>
        <a:p>
          <a:endParaRPr lang="en-US"/>
        </a:p>
      </dgm:t>
    </dgm:pt>
    <dgm:pt modelId="{8438FC74-7881-4B95-A75E-0D8D983D973E}" type="sibTrans" cxnId="{82BE05DE-7233-4EAE-9889-2D60505ECD43}">
      <dgm:prSet/>
      <dgm:spPr/>
      <dgm:t>
        <a:bodyPr/>
        <a:lstStyle/>
        <a:p>
          <a:endParaRPr lang="en-US"/>
        </a:p>
      </dgm:t>
    </dgm:pt>
    <dgm:pt modelId="{48AFB2CF-2965-414A-8F07-C05E260AEF2E}">
      <dgm:prSet/>
      <dgm:spPr/>
      <dgm:t>
        <a:bodyPr/>
        <a:lstStyle/>
        <a:p>
          <a:r>
            <a:rPr lang="pt-BR"/>
            <a:t>Inimigos</a:t>
          </a:r>
          <a:endParaRPr lang="en-US"/>
        </a:p>
      </dgm:t>
    </dgm:pt>
    <dgm:pt modelId="{BEE6382A-3906-4191-A42E-5199621F80D6}" type="parTrans" cxnId="{14E34DBE-2F18-454B-BE9F-037EDB6C8B69}">
      <dgm:prSet/>
      <dgm:spPr/>
      <dgm:t>
        <a:bodyPr/>
        <a:lstStyle/>
        <a:p>
          <a:endParaRPr lang="en-US"/>
        </a:p>
      </dgm:t>
    </dgm:pt>
    <dgm:pt modelId="{3272FE12-E4E3-4D9E-858B-6BB5CA7CAD61}" type="sibTrans" cxnId="{14E34DBE-2F18-454B-BE9F-037EDB6C8B69}">
      <dgm:prSet/>
      <dgm:spPr/>
      <dgm:t>
        <a:bodyPr/>
        <a:lstStyle/>
        <a:p>
          <a:endParaRPr lang="en-US"/>
        </a:p>
      </dgm:t>
    </dgm:pt>
    <dgm:pt modelId="{B0740EAA-B275-4DC0-AF4E-39DC79D99092}">
      <dgm:prSet/>
      <dgm:spPr/>
      <dgm:t>
        <a:bodyPr/>
        <a:lstStyle/>
        <a:p>
          <a:r>
            <a:rPr lang="pt-BR"/>
            <a:t>Interface</a:t>
          </a:r>
          <a:endParaRPr lang="en-US"/>
        </a:p>
      </dgm:t>
    </dgm:pt>
    <dgm:pt modelId="{4AF62732-4989-4CB9-874C-476312687388}" type="parTrans" cxnId="{982DBFA8-2899-427B-9D29-168A89FD1CE5}">
      <dgm:prSet/>
      <dgm:spPr/>
      <dgm:t>
        <a:bodyPr/>
        <a:lstStyle/>
        <a:p>
          <a:endParaRPr lang="en-US"/>
        </a:p>
      </dgm:t>
    </dgm:pt>
    <dgm:pt modelId="{F4DEF89C-76DA-48A7-A68E-D19386F60223}" type="sibTrans" cxnId="{982DBFA8-2899-427B-9D29-168A89FD1CE5}">
      <dgm:prSet/>
      <dgm:spPr/>
      <dgm:t>
        <a:bodyPr/>
        <a:lstStyle/>
        <a:p>
          <a:endParaRPr lang="en-US"/>
        </a:p>
      </dgm:t>
    </dgm:pt>
    <dgm:pt modelId="{32A3576F-CDA5-431D-A848-90B1E23A5B85}">
      <dgm:prSet/>
      <dgm:spPr/>
      <dgm:t>
        <a:bodyPr/>
        <a:lstStyle/>
        <a:p>
          <a:r>
            <a:rPr lang="pt-BR"/>
            <a:t>Cronograma</a:t>
          </a:r>
          <a:endParaRPr lang="en-US"/>
        </a:p>
      </dgm:t>
    </dgm:pt>
    <dgm:pt modelId="{1DC5676A-FFFA-46D4-B6FD-A953B02C831F}" type="parTrans" cxnId="{77879DC8-8292-46B3-B5D5-117A0E51AEFE}">
      <dgm:prSet/>
      <dgm:spPr/>
      <dgm:t>
        <a:bodyPr/>
        <a:lstStyle/>
        <a:p>
          <a:endParaRPr lang="en-US"/>
        </a:p>
      </dgm:t>
    </dgm:pt>
    <dgm:pt modelId="{9C5119B6-20CD-424D-BB6E-9C8DBCA3EDC1}" type="sibTrans" cxnId="{77879DC8-8292-46B3-B5D5-117A0E51AEFE}">
      <dgm:prSet/>
      <dgm:spPr/>
      <dgm:t>
        <a:bodyPr/>
        <a:lstStyle/>
        <a:p>
          <a:endParaRPr lang="en-US"/>
        </a:p>
      </dgm:t>
    </dgm:pt>
    <dgm:pt modelId="{8D48DF85-1AD0-4D0C-8EF0-65C51C61D88D}" type="pres">
      <dgm:prSet presAssocID="{1B0DCF38-05E4-47B6-87DC-2D5F09B5F8BF}" presName="linear" presStyleCnt="0">
        <dgm:presLayoutVars>
          <dgm:animLvl val="lvl"/>
          <dgm:resizeHandles val="exact"/>
        </dgm:presLayoutVars>
      </dgm:prSet>
      <dgm:spPr/>
    </dgm:pt>
    <dgm:pt modelId="{3C35EDA6-C8FE-46FB-9110-A13046896BF4}" type="pres">
      <dgm:prSet presAssocID="{11E8757A-249A-4D37-8FFB-4410D91D7CD7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AFA0BDB2-A447-4591-8CCB-4DE45BB73BF0}" type="pres">
      <dgm:prSet presAssocID="{278A363E-C9E5-4105-952A-8D9E6DD91F26}" presName="spacer" presStyleCnt="0"/>
      <dgm:spPr/>
    </dgm:pt>
    <dgm:pt modelId="{C6C93275-EAC8-479C-B293-304999EC0637}" type="pres">
      <dgm:prSet presAssocID="{9B7D6014-24BF-4327-A680-404D8FEE846F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E0271A13-4747-4747-8D76-8AA67CD5DAAE}" type="pres">
      <dgm:prSet presAssocID="{8DA53D8B-3A21-491B-BF43-9CBA129821CD}" presName="spacer" presStyleCnt="0"/>
      <dgm:spPr/>
    </dgm:pt>
    <dgm:pt modelId="{2D7E7E98-2D56-4BAE-9CEF-728D9A4DB7CE}" type="pres">
      <dgm:prSet presAssocID="{C34D0C1F-7283-4383-9BE8-AFCF6D3BEC31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80A8AC0D-B621-42CC-BC69-3E567D929EB8}" type="pres">
      <dgm:prSet presAssocID="{A6527D7B-8EAD-44D8-BC5C-01DF94F1F6D6}" presName="spacer" presStyleCnt="0"/>
      <dgm:spPr/>
    </dgm:pt>
    <dgm:pt modelId="{484487C1-E103-4A5E-9E41-07917B9382E8}" type="pres">
      <dgm:prSet presAssocID="{DE45EF0D-0377-426A-86A2-AC4B3366E37A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69739B3E-C0EF-4A71-B935-7174B15E4C52}" type="pres">
      <dgm:prSet presAssocID="{35F01C4F-FF49-498A-9608-BCFD7D9FA3F9}" presName="spacer" presStyleCnt="0"/>
      <dgm:spPr/>
    </dgm:pt>
    <dgm:pt modelId="{BB3AFEBE-0DB5-4062-9EAF-AC5003F1E6FE}" type="pres">
      <dgm:prSet presAssocID="{38323556-785A-411B-87AF-6CAFB8D01E85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BE1C6BD1-E0D3-4215-88D1-FCC8FD332763}" type="pres">
      <dgm:prSet presAssocID="{A5A6562B-7236-4CD3-B948-30493CB5A884}" presName="spacer" presStyleCnt="0"/>
      <dgm:spPr/>
    </dgm:pt>
    <dgm:pt modelId="{39348ED3-A2CE-480A-8B29-3A134143C3A9}" type="pres">
      <dgm:prSet presAssocID="{CA4F2F7B-3613-4C2B-8E4B-554B06BA6F58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6770B43-D825-40B8-B5AA-EDF878FA6E6C}" type="pres">
      <dgm:prSet presAssocID="{8438FC74-7881-4B95-A75E-0D8D983D973E}" presName="spacer" presStyleCnt="0"/>
      <dgm:spPr/>
    </dgm:pt>
    <dgm:pt modelId="{2D732E47-7481-40E6-BDFB-3E03541F32B4}" type="pres">
      <dgm:prSet presAssocID="{48AFB2CF-2965-414A-8F07-C05E260AEF2E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6EE047F-06B5-4387-B934-51AE99FF4487}" type="pres">
      <dgm:prSet presAssocID="{3272FE12-E4E3-4D9E-858B-6BB5CA7CAD61}" presName="spacer" presStyleCnt="0"/>
      <dgm:spPr/>
    </dgm:pt>
    <dgm:pt modelId="{87DA83DE-C5B2-4994-A059-C9977AEEA7FF}" type="pres">
      <dgm:prSet presAssocID="{B0740EAA-B275-4DC0-AF4E-39DC79D99092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75FF2E1F-4E84-4598-AFA5-99E4A4927F3A}" type="pres">
      <dgm:prSet presAssocID="{F4DEF89C-76DA-48A7-A68E-D19386F60223}" presName="spacer" presStyleCnt="0"/>
      <dgm:spPr/>
    </dgm:pt>
    <dgm:pt modelId="{07D5F06F-E9B6-47BC-9C02-C4456FE01455}" type="pres">
      <dgm:prSet presAssocID="{32A3576F-CDA5-431D-A848-90B1E23A5B85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59924212-8285-4D4E-9933-9FEE4C9B79F7}" type="presOf" srcId="{DE45EF0D-0377-426A-86A2-AC4B3366E37A}" destId="{484487C1-E103-4A5E-9E41-07917B9382E8}" srcOrd="0" destOrd="0" presId="urn:microsoft.com/office/officeart/2005/8/layout/vList2"/>
    <dgm:cxn modelId="{D5B1CF2A-A0E2-4844-8767-D4317F8F8F8E}" srcId="{1B0DCF38-05E4-47B6-87DC-2D5F09B5F8BF}" destId="{11E8757A-249A-4D37-8FFB-4410D91D7CD7}" srcOrd="0" destOrd="0" parTransId="{2DD869C8-4654-4BB1-9B25-511A4217315F}" sibTransId="{278A363E-C9E5-4105-952A-8D9E6DD91F26}"/>
    <dgm:cxn modelId="{263A4C2F-B11B-4A21-B797-7AB0FF0F0A65}" type="presOf" srcId="{48AFB2CF-2965-414A-8F07-C05E260AEF2E}" destId="{2D732E47-7481-40E6-BDFB-3E03541F32B4}" srcOrd="0" destOrd="0" presId="urn:microsoft.com/office/officeart/2005/8/layout/vList2"/>
    <dgm:cxn modelId="{9A6E9433-787E-4E02-B60D-6A1D14CC29D4}" type="presOf" srcId="{CA4F2F7B-3613-4C2B-8E4B-554B06BA6F58}" destId="{39348ED3-A2CE-480A-8B29-3A134143C3A9}" srcOrd="0" destOrd="0" presId="urn:microsoft.com/office/officeart/2005/8/layout/vList2"/>
    <dgm:cxn modelId="{09C7DD68-435B-428F-B462-844E7EF0FD21}" type="presOf" srcId="{11E8757A-249A-4D37-8FFB-4410D91D7CD7}" destId="{3C35EDA6-C8FE-46FB-9110-A13046896BF4}" srcOrd="0" destOrd="0" presId="urn:microsoft.com/office/officeart/2005/8/layout/vList2"/>
    <dgm:cxn modelId="{31986E6F-C98F-42F1-8D26-B2EF45432F7C}" srcId="{1B0DCF38-05E4-47B6-87DC-2D5F09B5F8BF}" destId="{38323556-785A-411B-87AF-6CAFB8D01E85}" srcOrd="4" destOrd="0" parTransId="{040B91F6-57C0-43A8-99C8-4F6913EE730A}" sibTransId="{A5A6562B-7236-4CD3-B948-30493CB5A884}"/>
    <dgm:cxn modelId="{F15C5E78-B633-45EB-85A4-BAE832701E07}" srcId="{1B0DCF38-05E4-47B6-87DC-2D5F09B5F8BF}" destId="{C34D0C1F-7283-4383-9BE8-AFCF6D3BEC31}" srcOrd="2" destOrd="0" parTransId="{8948A203-A51B-479C-AD60-44C10542D472}" sibTransId="{A6527D7B-8EAD-44D8-BC5C-01DF94F1F6D6}"/>
    <dgm:cxn modelId="{323B1C7E-6ECF-4785-AB5A-C3D141524DB9}" srcId="{1B0DCF38-05E4-47B6-87DC-2D5F09B5F8BF}" destId="{9B7D6014-24BF-4327-A680-404D8FEE846F}" srcOrd="1" destOrd="0" parTransId="{4E2EAF68-46BC-453E-8DF5-C0AC21487FB0}" sibTransId="{8DA53D8B-3A21-491B-BF43-9CBA129821CD}"/>
    <dgm:cxn modelId="{B3AC937E-A4DF-43BF-8913-06D0D3E57DCC}" srcId="{1B0DCF38-05E4-47B6-87DC-2D5F09B5F8BF}" destId="{DE45EF0D-0377-426A-86A2-AC4B3366E37A}" srcOrd="3" destOrd="0" parTransId="{1EEAC580-8CEC-4360-AEC4-28ECA374AC1E}" sibTransId="{35F01C4F-FF49-498A-9608-BCFD7D9FA3F9}"/>
    <dgm:cxn modelId="{86F0DF8C-F92B-4AEB-AF3B-13BE249C28E7}" type="presOf" srcId="{1B0DCF38-05E4-47B6-87DC-2D5F09B5F8BF}" destId="{8D48DF85-1AD0-4D0C-8EF0-65C51C61D88D}" srcOrd="0" destOrd="0" presId="urn:microsoft.com/office/officeart/2005/8/layout/vList2"/>
    <dgm:cxn modelId="{982DBFA8-2899-427B-9D29-168A89FD1CE5}" srcId="{1B0DCF38-05E4-47B6-87DC-2D5F09B5F8BF}" destId="{B0740EAA-B275-4DC0-AF4E-39DC79D99092}" srcOrd="7" destOrd="0" parTransId="{4AF62732-4989-4CB9-874C-476312687388}" sibTransId="{F4DEF89C-76DA-48A7-A68E-D19386F60223}"/>
    <dgm:cxn modelId="{494B75AF-091C-4D15-B9F7-C7FA2A13518F}" type="presOf" srcId="{32A3576F-CDA5-431D-A848-90B1E23A5B85}" destId="{07D5F06F-E9B6-47BC-9C02-C4456FE01455}" srcOrd="0" destOrd="0" presId="urn:microsoft.com/office/officeart/2005/8/layout/vList2"/>
    <dgm:cxn modelId="{CF60BBAF-5CD0-4B18-8C9D-471110B2A322}" type="presOf" srcId="{B0740EAA-B275-4DC0-AF4E-39DC79D99092}" destId="{87DA83DE-C5B2-4994-A059-C9977AEEA7FF}" srcOrd="0" destOrd="0" presId="urn:microsoft.com/office/officeart/2005/8/layout/vList2"/>
    <dgm:cxn modelId="{7995F3B0-5A7A-4C91-B110-D0A93474B116}" type="presOf" srcId="{9B7D6014-24BF-4327-A680-404D8FEE846F}" destId="{C6C93275-EAC8-479C-B293-304999EC0637}" srcOrd="0" destOrd="0" presId="urn:microsoft.com/office/officeart/2005/8/layout/vList2"/>
    <dgm:cxn modelId="{14E34DBE-2F18-454B-BE9F-037EDB6C8B69}" srcId="{1B0DCF38-05E4-47B6-87DC-2D5F09B5F8BF}" destId="{48AFB2CF-2965-414A-8F07-C05E260AEF2E}" srcOrd="6" destOrd="0" parTransId="{BEE6382A-3906-4191-A42E-5199621F80D6}" sibTransId="{3272FE12-E4E3-4D9E-858B-6BB5CA7CAD61}"/>
    <dgm:cxn modelId="{77879DC8-8292-46B3-B5D5-117A0E51AEFE}" srcId="{1B0DCF38-05E4-47B6-87DC-2D5F09B5F8BF}" destId="{32A3576F-CDA5-431D-A848-90B1E23A5B85}" srcOrd="8" destOrd="0" parTransId="{1DC5676A-FFFA-46D4-B6FD-A953B02C831F}" sibTransId="{9C5119B6-20CD-424D-BB6E-9C8DBCA3EDC1}"/>
    <dgm:cxn modelId="{2A1610D1-33FB-4EE6-8ADC-B6869F784287}" type="presOf" srcId="{C34D0C1F-7283-4383-9BE8-AFCF6D3BEC31}" destId="{2D7E7E98-2D56-4BAE-9CEF-728D9A4DB7CE}" srcOrd="0" destOrd="0" presId="urn:microsoft.com/office/officeart/2005/8/layout/vList2"/>
    <dgm:cxn modelId="{82BE05DE-7233-4EAE-9889-2D60505ECD43}" srcId="{1B0DCF38-05E4-47B6-87DC-2D5F09B5F8BF}" destId="{CA4F2F7B-3613-4C2B-8E4B-554B06BA6F58}" srcOrd="5" destOrd="0" parTransId="{FB7F8C1D-B065-460C-A079-3F2850ECDEB9}" sibTransId="{8438FC74-7881-4B95-A75E-0D8D983D973E}"/>
    <dgm:cxn modelId="{400FD7FA-1766-4713-9048-328DA1A21207}" type="presOf" srcId="{38323556-785A-411B-87AF-6CAFB8D01E85}" destId="{BB3AFEBE-0DB5-4062-9EAF-AC5003F1E6FE}" srcOrd="0" destOrd="0" presId="urn:microsoft.com/office/officeart/2005/8/layout/vList2"/>
    <dgm:cxn modelId="{22E9E291-74DF-44F4-9C58-5257CC7ECEA1}" type="presParOf" srcId="{8D48DF85-1AD0-4D0C-8EF0-65C51C61D88D}" destId="{3C35EDA6-C8FE-46FB-9110-A13046896BF4}" srcOrd="0" destOrd="0" presId="urn:microsoft.com/office/officeart/2005/8/layout/vList2"/>
    <dgm:cxn modelId="{DA6A8CBA-940B-44C3-9B0E-B5E434877315}" type="presParOf" srcId="{8D48DF85-1AD0-4D0C-8EF0-65C51C61D88D}" destId="{AFA0BDB2-A447-4591-8CCB-4DE45BB73BF0}" srcOrd="1" destOrd="0" presId="urn:microsoft.com/office/officeart/2005/8/layout/vList2"/>
    <dgm:cxn modelId="{EAA4CA09-E60D-4465-B830-AB1CA810E08A}" type="presParOf" srcId="{8D48DF85-1AD0-4D0C-8EF0-65C51C61D88D}" destId="{C6C93275-EAC8-479C-B293-304999EC0637}" srcOrd="2" destOrd="0" presId="urn:microsoft.com/office/officeart/2005/8/layout/vList2"/>
    <dgm:cxn modelId="{2521BE38-3DED-4A0C-968B-8028C99F04CC}" type="presParOf" srcId="{8D48DF85-1AD0-4D0C-8EF0-65C51C61D88D}" destId="{E0271A13-4747-4747-8D76-8AA67CD5DAAE}" srcOrd="3" destOrd="0" presId="urn:microsoft.com/office/officeart/2005/8/layout/vList2"/>
    <dgm:cxn modelId="{31A68791-7C77-490F-A8D0-6E1F9FE5FAFE}" type="presParOf" srcId="{8D48DF85-1AD0-4D0C-8EF0-65C51C61D88D}" destId="{2D7E7E98-2D56-4BAE-9CEF-728D9A4DB7CE}" srcOrd="4" destOrd="0" presId="urn:microsoft.com/office/officeart/2005/8/layout/vList2"/>
    <dgm:cxn modelId="{D463A883-3ECF-4352-BB7C-D6A909060622}" type="presParOf" srcId="{8D48DF85-1AD0-4D0C-8EF0-65C51C61D88D}" destId="{80A8AC0D-B621-42CC-BC69-3E567D929EB8}" srcOrd="5" destOrd="0" presId="urn:microsoft.com/office/officeart/2005/8/layout/vList2"/>
    <dgm:cxn modelId="{A6D018BF-F046-4DD6-9BCB-AFC3A5BB27A3}" type="presParOf" srcId="{8D48DF85-1AD0-4D0C-8EF0-65C51C61D88D}" destId="{484487C1-E103-4A5E-9E41-07917B9382E8}" srcOrd="6" destOrd="0" presId="urn:microsoft.com/office/officeart/2005/8/layout/vList2"/>
    <dgm:cxn modelId="{99D29126-DEFE-4379-BAA6-631B68AD8561}" type="presParOf" srcId="{8D48DF85-1AD0-4D0C-8EF0-65C51C61D88D}" destId="{69739B3E-C0EF-4A71-B935-7174B15E4C52}" srcOrd="7" destOrd="0" presId="urn:microsoft.com/office/officeart/2005/8/layout/vList2"/>
    <dgm:cxn modelId="{00C5FB93-5A11-48E4-929A-8E047FFDD623}" type="presParOf" srcId="{8D48DF85-1AD0-4D0C-8EF0-65C51C61D88D}" destId="{BB3AFEBE-0DB5-4062-9EAF-AC5003F1E6FE}" srcOrd="8" destOrd="0" presId="urn:microsoft.com/office/officeart/2005/8/layout/vList2"/>
    <dgm:cxn modelId="{E0D462BD-E68F-4F86-A60D-BC8E4ED569B0}" type="presParOf" srcId="{8D48DF85-1AD0-4D0C-8EF0-65C51C61D88D}" destId="{BE1C6BD1-E0D3-4215-88D1-FCC8FD332763}" srcOrd="9" destOrd="0" presId="urn:microsoft.com/office/officeart/2005/8/layout/vList2"/>
    <dgm:cxn modelId="{35FA20EF-24DE-45B0-A199-384E864F3E22}" type="presParOf" srcId="{8D48DF85-1AD0-4D0C-8EF0-65C51C61D88D}" destId="{39348ED3-A2CE-480A-8B29-3A134143C3A9}" srcOrd="10" destOrd="0" presId="urn:microsoft.com/office/officeart/2005/8/layout/vList2"/>
    <dgm:cxn modelId="{5C95AD5B-3616-4792-94AD-CDB53C59D3E1}" type="presParOf" srcId="{8D48DF85-1AD0-4D0C-8EF0-65C51C61D88D}" destId="{B6770B43-D825-40B8-B5AA-EDF878FA6E6C}" srcOrd="11" destOrd="0" presId="urn:microsoft.com/office/officeart/2005/8/layout/vList2"/>
    <dgm:cxn modelId="{814AB44E-8C18-4BB9-A686-967DBAB7D0EC}" type="presParOf" srcId="{8D48DF85-1AD0-4D0C-8EF0-65C51C61D88D}" destId="{2D732E47-7481-40E6-BDFB-3E03541F32B4}" srcOrd="12" destOrd="0" presId="urn:microsoft.com/office/officeart/2005/8/layout/vList2"/>
    <dgm:cxn modelId="{D2AF553E-EEA2-4E8A-A57B-B5A4B56915C5}" type="presParOf" srcId="{8D48DF85-1AD0-4D0C-8EF0-65C51C61D88D}" destId="{F6EE047F-06B5-4387-B934-51AE99FF4487}" srcOrd="13" destOrd="0" presId="urn:microsoft.com/office/officeart/2005/8/layout/vList2"/>
    <dgm:cxn modelId="{363A17A5-CD37-43F1-91C4-AEE0531BB2BB}" type="presParOf" srcId="{8D48DF85-1AD0-4D0C-8EF0-65C51C61D88D}" destId="{87DA83DE-C5B2-4994-A059-C9977AEEA7FF}" srcOrd="14" destOrd="0" presId="urn:microsoft.com/office/officeart/2005/8/layout/vList2"/>
    <dgm:cxn modelId="{0A9E4876-7C1D-46C3-A8B3-1464E8070B16}" type="presParOf" srcId="{8D48DF85-1AD0-4D0C-8EF0-65C51C61D88D}" destId="{75FF2E1F-4E84-4598-AFA5-99E4A4927F3A}" srcOrd="15" destOrd="0" presId="urn:microsoft.com/office/officeart/2005/8/layout/vList2"/>
    <dgm:cxn modelId="{DB48D647-BA6B-4F67-8687-7828BA0E22A3}" type="presParOf" srcId="{8D48DF85-1AD0-4D0C-8EF0-65C51C61D88D}" destId="{07D5F06F-E9B6-47BC-9C02-C4456FE0145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C54755-72CC-4B8A-9C2E-0AFA4661006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4C5AC44-4DB7-4BD3-AF1D-3B9809C540D7}">
      <dgm:prSet/>
      <dgm:spPr/>
      <dgm:t>
        <a:bodyPr/>
        <a:lstStyle/>
        <a:p>
          <a:r>
            <a:rPr lang="pt-BR"/>
            <a:t>PLOT (história resumida)</a:t>
          </a:r>
          <a:endParaRPr lang="en-US"/>
        </a:p>
      </dgm:t>
    </dgm:pt>
    <dgm:pt modelId="{1119B4C8-FBFA-47CF-9A9F-BDDEADD22AD1}" type="parTrans" cxnId="{7C291E15-F3AD-4916-8825-0AFF4D8B09D3}">
      <dgm:prSet/>
      <dgm:spPr/>
      <dgm:t>
        <a:bodyPr/>
        <a:lstStyle/>
        <a:p>
          <a:endParaRPr lang="en-US"/>
        </a:p>
      </dgm:t>
    </dgm:pt>
    <dgm:pt modelId="{7E1BABC1-A41B-4C34-96EC-86FE84E041E8}" type="sibTrans" cxnId="{7C291E15-F3AD-4916-8825-0AFF4D8B09D3}">
      <dgm:prSet/>
      <dgm:spPr/>
      <dgm:t>
        <a:bodyPr/>
        <a:lstStyle/>
        <a:p>
          <a:endParaRPr lang="en-US"/>
        </a:p>
      </dgm:t>
    </dgm:pt>
    <dgm:pt modelId="{FB68A0AC-CAF9-4191-80E6-28BEA9270DA1}">
      <dgm:prSet/>
      <dgm:spPr/>
      <dgm:t>
        <a:bodyPr/>
        <a:lstStyle/>
        <a:p>
          <a:r>
            <a:rPr lang="pt-BR"/>
            <a:t>História detalhada</a:t>
          </a:r>
          <a:endParaRPr lang="en-US"/>
        </a:p>
      </dgm:t>
    </dgm:pt>
    <dgm:pt modelId="{694EE5E0-C172-474A-B0CB-49CB9EC117F1}" type="parTrans" cxnId="{36E0023B-7305-4EED-98C1-5E8FC8300AFF}">
      <dgm:prSet/>
      <dgm:spPr/>
      <dgm:t>
        <a:bodyPr/>
        <a:lstStyle/>
        <a:p>
          <a:endParaRPr lang="en-US"/>
        </a:p>
      </dgm:t>
    </dgm:pt>
    <dgm:pt modelId="{A26EFA3D-9708-4237-9225-264DAF52D04C}" type="sibTrans" cxnId="{36E0023B-7305-4EED-98C1-5E8FC8300AFF}">
      <dgm:prSet/>
      <dgm:spPr/>
      <dgm:t>
        <a:bodyPr/>
        <a:lstStyle/>
        <a:p>
          <a:endParaRPr lang="en-US"/>
        </a:p>
      </dgm:t>
    </dgm:pt>
    <dgm:pt modelId="{4BBF3785-5CF4-4EBF-BD19-106F6B39FF18}" type="pres">
      <dgm:prSet presAssocID="{D2C54755-72CC-4B8A-9C2E-0AFA46610066}" presName="root" presStyleCnt="0">
        <dgm:presLayoutVars>
          <dgm:dir/>
          <dgm:resizeHandles val="exact"/>
        </dgm:presLayoutVars>
      </dgm:prSet>
      <dgm:spPr/>
    </dgm:pt>
    <dgm:pt modelId="{4D2322EA-3199-42ED-BFC7-E65FAF8DC7F1}" type="pres">
      <dgm:prSet presAssocID="{F4C5AC44-4DB7-4BD3-AF1D-3B9809C540D7}" presName="compNode" presStyleCnt="0"/>
      <dgm:spPr/>
    </dgm:pt>
    <dgm:pt modelId="{6698340B-C9A1-491B-8510-BB709BF056CA}" type="pres">
      <dgm:prSet presAssocID="{F4C5AC44-4DB7-4BD3-AF1D-3B9809C540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1CFCD7C3-FDB9-447C-9F43-85B90B3F310E}" type="pres">
      <dgm:prSet presAssocID="{F4C5AC44-4DB7-4BD3-AF1D-3B9809C540D7}" presName="spaceRect" presStyleCnt="0"/>
      <dgm:spPr/>
    </dgm:pt>
    <dgm:pt modelId="{9CB2F4CC-AD80-44B4-A40B-70E5D31E6026}" type="pres">
      <dgm:prSet presAssocID="{F4C5AC44-4DB7-4BD3-AF1D-3B9809C540D7}" presName="textRect" presStyleLbl="revTx" presStyleIdx="0" presStyleCnt="2">
        <dgm:presLayoutVars>
          <dgm:chMax val="1"/>
          <dgm:chPref val="1"/>
        </dgm:presLayoutVars>
      </dgm:prSet>
      <dgm:spPr/>
    </dgm:pt>
    <dgm:pt modelId="{4EDB2ED4-58ED-46F2-8EC2-87791F65893F}" type="pres">
      <dgm:prSet presAssocID="{7E1BABC1-A41B-4C34-96EC-86FE84E041E8}" presName="sibTrans" presStyleCnt="0"/>
      <dgm:spPr/>
    </dgm:pt>
    <dgm:pt modelId="{B432A681-F18D-4D19-8960-7989E4AB8683}" type="pres">
      <dgm:prSet presAssocID="{FB68A0AC-CAF9-4191-80E6-28BEA9270DA1}" presName="compNode" presStyleCnt="0"/>
      <dgm:spPr/>
    </dgm:pt>
    <dgm:pt modelId="{06A14B43-DD19-453B-88A2-1477BB4A51AF}" type="pres">
      <dgm:prSet presAssocID="{FB68A0AC-CAF9-4191-80E6-28BEA9270D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F2B8B6D6-42AB-441F-9373-4D689FE3443E}" type="pres">
      <dgm:prSet presAssocID="{FB68A0AC-CAF9-4191-80E6-28BEA9270DA1}" presName="spaceRect" presStyleCnt="0"/>
      <dgm:spPr/>
    </dgm:pt>
    <dgm:pt modelId="{6D9BDF1F-8603-418F-9D24-623B34D608F7}" type="pres">
      <dgm:prSet presAssocID="{FB68A0AC-CAF9-4191-80E6-28BEA9270DA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291E15-F3AD-4916-8825-0AFF4D8B09D3}" srcId="{D2C54755-72CC-4B8A-9C2E-0AFA46610066}" destId="{F4C5AC44-4DB7-4BD3-AF1D-3B9809C540D7}" srcOrd="0" destOrd="0" parTransId="{1119B4C8-FBFA-47CF-9A9F-BDDEADD22AD1}" sibTransId="{7E1BABC1-A41B-4C34-96EC-86FE84E041E8}"/>
    <dgm:cxn modelId="{36E0023B-7305-4EED-98C1-5E8FC8300AFF}" srcId="{D2C54755-72CC-4B8A-9C2E-0AFA46610066}" destId="{FB68A0AC-CAF9-4191-80E6-28BEA9270DA1}" srcOrd="1" destOrd="0" parTransId="{694EE5E0-C172-474A-B0CB-49CB9EC117F1}" sibTransId="{A26EFA3D-9708-4237-9225-264DAF52D04C}"/>
    <dgm:cxn modelId="{6ADFD69C-0F36-456A-91EC-5DA3469DB7EA}" type="presOf" srcId="{D2C54755-72CC-4B8A-9C2E-0AFA46610066}" destId="{4BBF3785-5CF4-4EBF-BD19-106F6B39FF18}" srcOrd="0" destOrd="0" presId="urn:microsoft.com/office/officeart/2018/2/layout/IconLabelList"/>
    <dgm:cxn modelId="{57B61FE8-02D9-4213-B08F-FD5C55398265}" type="presOf" srcId="{FB68A0AC-CAF9-4191-80E6-28BEA9270DA1}" destId="{6D9BDF1F-8603-418F-9D24-623B34D608F7}" srcOrd="0" destOrd="0" presId="urn:microsoft.com/office/officeart/2018/2/layout/IconLabelList"/>
    <dgm:cxn modelId="{E4DF65FD-028E-434A-84F6-237CE4327B69}" type="presOf" srcId="{F4C5AC44-4DB7-4BD3-AF1D-3B9809C540D7}" destId="{9CB2F4CC-AD80-44B4-A40B-70E5D31E6026}" srcOrd="0" destOrd="0" presId="urn:microsoft.com/office/officeart/2018/2/layout/IconLabelList"/>
    <dgm:cxn modelId="{E47C5558-AAB8-495C-AFE1-85C22ED0D12C}" type="presParOf" srcId="{4BBF3785-5CF4-4EBF-BD19-106F6B39FF18}" destId="{4D2322EA-3199-42ED-BFC7-E65FAF8DC7F1}" srcOrd="0" destOrd="0" presId="urn:microsoft.com/office/officeart/2018/2/layout/IconLabelList"/>
    <dgm:cxn modelId="{C6CCEA90-1095-46DD-80A5-791991D6C52E}" type="presParOf" srcId="{4D2322EA-3199-42ED-BFC7-E65FAF8DC7F1}" destId="{6698340B-C9A1-491B-8510-BB709BF056CA}" srcOrd="0" destOrd="0" presId="urn:microsoft.com/office/officeart/2018/2/layout/IconLabelList"/>
    <dgm:cxn modelId="{2E777C3C-E54B-4181-8856-02819CA19DB8}" type="presParOf" srcId="{4D2322EA-3199-42ED-BFC7-E65FAF8DC7F1}" destId="{1CFCD7C3-FDB9-447C-9F43-85B90B3F310E}" srcOrd="1" destOrd="0" presId="urn:microsoft.com/office/officeart/2018/2/layout/IconLabelList"/>
    <dgm:cxn modelId="{E2B4882D-104C-4E25-B995-C6B5D159AD40}" type="presParOf" srcId="{4D2322EA-3199-42ED-BFC7-E65FAF8DC7F1}" destId="{9CB2F4CC-AD80-44B4-A40B-70E5D31E6026}" srcOrd="2" destOrd="0" presId="urn:microsoft.com/office/officeart/2018/2/layout/IconLabelList"/>
    <dgm:cxn modelId="{A9B6FAAC-0F91-420B-B1B5-9EA2D8719625}" type="presParOf" srcId="{4BBF3785-5CF4-4EBF-BD19-106F6B39FF18}" destId="{4EDB2ED4-58ED-46F2-8EC2-87791F65893F}" srcOrd="1" destOrd="0" presId="urn:microsoft.com/office/officeart/2018/2/layout/IconLabelList"/>
    <dgm:cxn modelId="{992645F7-B45C-45BC-8AAE-D16D45EA1735}" type="presParOf" srcId="{4BBF3785-5CF4-4EBF-BD19-106F6B39FF18}" destId="{B432A681-F18D-4D19-8960-7989E4AB8683}" srcOrd="2" destOrd="0" presId="urn:microsoft.com/office/officeart/2018/2/layout/IconLabelList"/>
    <dgm:cxn modelId="{8E23CDC0-EB7B-4396-B75F-8DA2C205C8C6}" type="presParOf" srcId="{B432A681-F18D-4D19-8960-7989E4AB8683}" destId="{06A14B43-DD19-453B-88A2-1477BB4A51AF}" srcOrd="0" destOrd="0" presId="urn:microsoft.com/office/officeart/2018/2/layout/IconLabelList"/>
    <dgm:cxn modelId="{7E993CD3-5AD0-4812-9D35-D31D79707E4D}" type="presParOf" srcId="{B432A681-F18D-4D19-8960-7989E4AB8683}" destId="{F2B8B6D6-42AB-441F-9373-4D689FE3443E}" srcOrd="1" destOrd="0" presId="urn:microsoft.com/office/officeart/2018/2/layout/IconLabelList"/>
    <dgm:cxn modelId="{5E9D5258-D694-4AA0-8188-D4FC54ACCC88}" type="presParOf" srcId="{B432A681-F18D-4D19-8960-7989E4AB8683}" destId="{6D9BDF1F-8603-418F-9D24-623B34D608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E177032-0260-4752-B0ED-DBAF19DC9D4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BF1A8B1-6A72-4387-BCC5-97CC2773C04D}">
      <dgm:prSet custT="1"/>
      <dgm:spPr/>
      <dgm:t>
        <a:bodyPr/>
        <a:lstStyle/>
        <a:p>
          <a:r>
            <a:rPr lang="pt-BR" sz="1600" dirty="0"/>
            <a:t>Ação</a:t>
          </a:r>
          <a:endParaRPr lang="en-US" sz="1600" dirty="0"/>
        </a:p>
      </dgm:t>
    </dgm:pt>
    <dgm:pt modelId="{EA86AE75-03B1-4787-9207-D892526DE8FB}" type="parTrans" cxnId="{BC2F4481-6811-4B51-BDE6-FC9C08A70B6F}">
      <dgm:prSet/>
      <dgm:spPr/>
      <dgm:t>
        <a:bodyPr/>
        <a:lstStyle/>
        <a:p>
          <a:endParaRPr lang="en-US" sz="2400"/>
        </a:p>
      </dgm:t>
    </dgm:pt>
    <dgm:pt modelId="{5C816F9B-B674-46C6-AFA6-39398F67E9BC}" type="sibTrans" cxnId="{BC2F4481-6811-4B51-BDE6-FC9C08A70B6F}">
      <dgm:prSet/>
      <dgm:spPr/>
      <dgm:t>
        <a:bodyPr/>
        <a:lstStyle/>
        <a:p>
          <a:endParaRPr lang="en-US" sz="2400"/>
        </a:p>
      </dgm:t>
    </dgm:pt>
    <dgm:pt modelId="{E3D9447F-CC90-4FDE-8DE8-62C76582711C}">
      <dgm:prSet custT="1"/>
      <dgm:spPr/>
      <dgm:t>
        <a:bodyPr/>
        <a:lstStyle/>
        <a:p>
          <a:r>
            <a:rPr lang="pt-BR" sz="1600" dirty="0" err="1"/>
            <a:t>Beat’s</a:t>
          </a:r>
          <a:r>
            <a:rPr lang="pt-BR" sz="1600" dirty="0"/>
            <a:t> em </a:t>
          </a:r>
          <a:r>
            <a:rPr lang="pt-BR" sz="1600" dirty="0" err="1"/>
            <a:t>up</a:t>
          </a:r>
          <a:endParaRPr lang="en-US" sz="1600" dirty="0"/>
        </a:p>
      </dgm:t>
    </dgm:pt>
    <dgm:pt modelId="{9718D831-C353-4C81-BD74-5863F29B361B}" type="parTrans" cxnId="{DF361454-D4CD-455F-8C0B-481031AA2ABD}">
      <dgm:prSet/>
      <dgm:spPr/>
      <dgm:t>
        <a:bodyPr/>
        <a:lstStyle/>
        <a:p>
          <a:endParaRPr lang="en-US" sz="2400"/>
        </a:p>
      </dgm:t>
    </dgm:pt>
    <dgm:pt modelId="{DF1FD52A-907F-45EA-A4D4-27ADF5B99819}" type="sibTrans" cxnId="{DF361454-D4CD-455F-8C0B-481031AA2ABD}">
      <dgm:prSet/>
      <dgm:spPr/>
      <dgm:t>
        <a:bodyPr/>
        <a:lstStyle/>
        <a:p>
          <a:endParaRPr lang="en-US" sz="2400"/>
        </a:p>
      </dgm:t>
    </dgm:pt>
    <dgm:pt modelId="{D5F8594B-13FD-4771-B2D2-52BE11B17F05}">
      <dgm:prSet custT="1"/>
      <dgm:spPr/>
      <dgm:t>
        <a:bodyPr/>
        <a:lstStyle/>
        <a:p>
          <a:r>
            <a:rPr lang="pt-BR" sz="1600" dirty="0"/>
            <a:t>Luta</a:t>
          </a:r>
          <a:endParaRPr lang="en-US" sz="1600" dirty="0"/>
        </a:p>
      </dgm:t>
    </dgm:pt>
    <dgm:pt modelId="{4A2944E2-8270-403E-A89A-92A508A34614}" type="parTrans" cxnId="{4C59995A-986C-4DFC-BAFE-031109430233}">
      <dgm:prSet/>
      <dgm:spPr/>
      <dgm:t>
        <a:bodyPr/>
        <a:lstStyle/>
        <a:p>
          <a:endParaRPr lang="en-US" sz="2400"/>
        </a:p>
      </dgm:t>
    </dgm:pt>
    <dgm:pt modelId="{B1F18287-27E6-48C4-9B2F-4B2FE4501DD8}" type="sibTrans" cxnId="{4C59995A-986C-4DFC-BAFE-031109430233}">
      <dgm:prSet/>
      <dgm:spPr/>
      <dgm:t>
        <a:bodyPr/>
        <a:lstStyle/>
        <a:p>
          <a:endParaRPr lang="en-US" sz="2400"/>
        </a:p>
      </dgm:t>
    </dgm:pt>
    <dgm:pt modelId="{F9163546-09A7-4D76-814C-C04DD21BC018}">
      <dgm:prSet custT="1"/>
      <dgm:spPr/>
      <dgm:t>
        <a:bodyPr/>
        <a:lstStyle/>
        <a:p>
          <a:r>
            <a:rPr lang="pt-BR" sz="1600"/>
            <a:t>Esportes</a:t>
          </a:r>
          <a:endParaRPr lang="en-US" sz="1600"/>
        </a:p>
      </dgm:t>
    </dgm:pt>
    <dgm:pt modelId="{E576B796-5F59-4E44-ADDA-DD59BFE47248}" type="parTrans" cxnId="{AE947893-1661-47E9-899F-18444BA691D3}">
      <dgm:prSet/>
      <dgm:spPr/>
      <dgm:t>
        <a:bodyPr/>
        <a:lstStyle/>
        <a:p>
          <a:endParaRPr lang="en-US" sz="2400"/>
        </a:p>
      </dgm:t>
    </dgm:pt>
    <dgm:pt modelId="{5FE308BE-3556-4273-B101-EE25791F2F29}" type="sibTrans" cxnId="{AE947893-1661-47E9-899F-18444BA691D3}">
      <dgm:prSet/>
      <dgm:spPr/>
      <dgm:t>
        <a:bodyPr/>
        <a:lstStyle/>
        <a:p>
          <a:endParaRPr lang="en-US" sz="2400"/>
        </a:p>
      </dgm:t>
    </dgm:pt>
    <dgm:pt modelId="{32DE4292-D78B-4BCE-A8D0-9BC3331BA993}">
      <dgm:prSet custT="1"/>
      <dgm:spPr/>
      <dgm:t>
        <a:bodyPr/>
        <a:lstStyle/>
        <a:p>
          <a:r>
            <a:rPr lang="pt-BR" sz="1600" dirty="0"/>
            <a:t>Corrida</a:t>
          </a:r>
          <a:endParaRPr lang="en-US" sz="1600" dirty="0"/>
        </a:p>
      </dgm:t>
    </dgm:pt>
    <dgm:pt modelId="{6DE4FB80-5CF9-41A7-86B1-A2C4B097BC71}" type="parTrans" cxnId="{B590029C-E2BE-42D8-BEE7-51745036F89B}">
      <dgm:prSet/>
      <dgm:spPr/>
      <dgm:t>
        <a:bodyPr/>
        <a:lstStyle/>
        <a:p>
          <a:endParaRPr lang="en-US" sz="2400"/>
        </a:p>
      </dgm:t>
    </dgm:pt>
    <dgm:pt modelId="{C5D4DAC4-2C02-42CA-953D-B1D9AA405C00}" type="sibTrans" cxnId="{B590029C-E2BE-42D8-BEE7-51745036F89B}">
      <dgm:prSet/>
      <dgm:spPr/>
      <dgm:t>
        <a:bodyPr/>
        <a:lstStyle/>
        <a:p>
          <a:endParaRPr lang="en-US" sz="2400"/>
        </a:p>
      </dgm:t>
    </dgm:pt>
    <dgm:pt modelId="{D973F17E-AB33-494F-9D3E-92672F794418}">
      <dgm:prSet custT="1"/>
      <dgm:spPr/>
      <dgm:t>
        <a:bodyPr/>
        <a:lstStyle/>
        <a:p>
          <a:r>
            <a:rPr lang="pt-BR" sz="1600" dirty="0"/>
            <a:t>Simulação</a:t>
          </a:r>
          <a:endParaRPr lang="en-US" sz="1600" dirty="0"/>
        </a:p>
      </dgm:t>
    </dgm:pt>
    <dgm:pt modelId="{076544F0-044F-4E1C-A85D-9BFD8C745A53}" type="parTrans" cxnId="{A934F1E3-F240-45D9-B65C-6A0286DC120E}">
      <dgm:prSet/>
      <dgm:spPr/>
      <dgm:t>
        <a:bodyPr/>
        <a:lstStyle/>
        <a:p>
          <a:endParaRPr lang="en-US" sz="2400"/>
        </a:p>
      </dgm:t>
    </dgm:pt>
    <dgm:pt modelId="{91C44933-8B3D-4189-8067-C54F853E9589}" type="sibTrans" cxnId="{A934F1E3-F240-45D9-B65C-6A0286DC120E}">
      <dgm:prSet/>
      <dgm:spPr/>
      <dgm:t>
        <a:bodyPr/>
        <a:lstStyle/>
        <a:p>
          <a:endParaRPr lang="en-US" sz="2400"/>
        </a:p>
      </dgm:t>
    </dgm:pt>
    <dgm:pt modelId="{DF540721-DDEC-436A-A541-669E3B3653AF}">
      <dgm:prSet custT="1"/>
      <dgm:spPr/>
      <dgm:t>
        <a:bodyPr/>
        <a:lstStyle/>
        <a:p>
          <a:r>
            <a:rPr lang="pt-BR" sz="1600" dirty="0"/>
            <a:t>RPG</a:t>
          </a:r>
          <a:endParaRPr lang="en-US" sz="1600" dirty="0"/>
        </a:p>
      </dgm:t>
    </dgm:pt>
    <dgm:pt modelId="{F599E1D3-D648-451B-ABDD-C91F06CA451D}" type="parTrans" cxnId="{32E49952-2636-404C-969D-3F5DF4EB310F}">
      <dgm:prSet/>
      <dgm:spPr/>
      <dgm:t>
        <a:bodyPr/>
        <a:lstStyle/>
        <a:p>
          <a:endParaRPr lang="en-US" sz="2400"/>
        </a:p>
      </dgm:t>
    </dgm:pt>
    <dgm:pt modelId="{8E824313-E3AA-482C-96D6-442887A0C4F0}" type="sibTrans" cxnId="{32E49952-2636-404C-969D-3F5DF4EB310F}">
      <dgm:prSet/>
      <dgm:spPr/>
      <dgm:t>
        <a:bodyPr/>
        <a:lstStyle/>
        <a:p>
          <a:endParaRPr lang="en-US" sz="2400"/>
        </a:p>
      </dgm:t>
    </dgm:pt>
    <dgm:pt modelId="{0E4D203E-89D3-4465-98E5-374CBF064BA2}">
      <dgm:prSet custT="1"/>
      <dgm:spPr/>
      <dgm:t>
        <a:bodyPr/>
        <a:lstStyle/>
        <a:p>
          <a:r>
            <a:rPr lang="en-US" sz="1600" dirty="0"/>
            <a:t>Aventura</a:t>
          </a:r>
        </a:p>
      </dgm:t>
    </dgm:pt>
    <dgm:pt modelId="{146335D9-9733-4DDD-B9C2-2C8B76E68FFD}" type="parTrans" cxnId="{AB0E9FAC-A446-407E-B949-D65586951971}">
      <dgm:prSet/>
      <dgm:spPr/>
      <dgm:t>
        <a:bodyPr/>
        <a:lstStyle/>
        <a:p>
          <a:endParaRPr lang="pt-BR" sz="2400"/>
        </a:p>
      </dgm:t>
    </dgm:pt>
    <dgm:pt modelId="{91843CB2-B5C8-49EB-A5BB-0BE638061C92}" type="sibTrans" cxnId="{AB0E9FAC-A446-407E-B949-D65586951971}">
      <dgm:prSet/>
      <dgm:spPr/>
      <dgm:t>
        <a:bodyPr/>
        <a:lstStyle/>
        <a:p>
          <a:endParaRPr lang="pt-BR" sz="2400"/>
        </a:p>
      </dgm:t>
    </dgm:pt>
    <dgm:pt modelId="{70329F43-3A8B-4743-ABA8-D5C572DC331B}">
      <dgm:prSet custT="1"/>
      <dgm:spPr/>
      <dgm:t>
        <a:bodyPr/>
        <a:lstStyle/>
        <a:p>
          <a:r>
            <a:rPr lang="en-US" sz="1600" dirty="0" err="1"/>
            <a:t>Estratégia</a:t>
          </a:r>
          <a:endParaRPr lang="en-US" sz="1600" dirty="0"/>
        </a:p>
      </dgm:t>
    </dgm:pt>
    <dgm:pt modelId="{E6DEBD70-DB7A-40D5-A0D0-9B1523962D90}" type="parTrans" cxnId="{05459A9A-D364-4AD7-8F0C-17195DC823C9}">
      <dgm:prSet/>
      <dgm:spPr/>
      <dgm:t>
        <a:bodyPr/>
        <a:lstStyle/>
        <a:p>
          <a:endParaRPr lang="pt-BR" sz="2400"/>
        </a:p>
      </dgm:t>
    </dgm:pt>
    <dgm:pt modelId="{DA590EA1-936C-4AD8-A91C-42AE584A67D5}" type="sibTrans" cxnId="{05459A9A-D364-4AD7-8F0C-17195DC823C9}">
      <dgm:prSet/>
      <dgm:spPr/>
      <dgm:t>
        <a:bodyPr/>
        <a:lstStyle/>
        <a:p>
          <a:endParaRPr lang="pt-BR" sz="2400"/>
        </a:p>
      </dgm:t>
    </dgm:pt>
    <dgm:pt modelId="{8A733E42-A590-4D72-B92B-53B8835E1461}">
      <dgm:prSet custT="1"/>
      <dgm:spPr/>
      <dgm:t>
        <a:bodyPr/>
        <a:lstStyle/>
        <a:p>
          <a:r>
            <a:rPr lang="en-US" sz="1600" dirty="0"/>
            <a:t>RTS</a:t>
          </a:r>
        </a:p>
      </dgm:t>
    </dgm:pt>
    <dgm:pt modelId="{170C4050-040F-4D05-A5E2-21056863C790}" type="parTrans" cxnId="{CC0F7858-BC70-48AB-AEAD-6607C0139E2A}">
      <dgm:prSet/>
      <dgm:spPr/>
      <dgm:t>
        <a:bodyPr/>
        <a:lstStyle/>
        <a:p>
          <a:endParaRPr lang="pt-BR" sz="2400"/>
        </a:p>
      </dgm:t>
    </dgm:pt>
    <dgm:pt modelId="{ACDE9A39-8FC4-4508-8007-9BA2706B2600}" type="sibTrans" cxnId="{CC0F7858-BC70-48AB-AEAD-6607C0139E2A}">
      <dgm:prSet/>
      <dgm:spPr/>
      <dgm:t>
        <a:bodyPr/>
        <a:lstStyle/>
        <a:p>
          <a:endParaRPr lang="pt-BR" sz="2400"/>
        </a:p>
      </dgm:t>
    </dgm:pt>
    <dgm:pt modelId="{AB7D0BE6-0E2B-4904-AF93-DAC3965D3517}">
      <dgm:prSet custT="1"/>
      <dgm:spPr/>
      <dgm:t>
        <a:bodyPr/>
        <a:lstStyle/>
        <a:p>
          <a:r>
            <a:rPr lang="en-US" sz="1600" dirty="0"/>
            <a:t>BTS</a:t>
          </a:r>
        </a:p>
      </dgm:t>
    </dgm:pt>
    <dgm:pt modelId="{77BBCE43-7DED-4A60-A354-1C6F6BB31415}" type="parTrans" cxnId="{4C80E5F4-3487-4D8C-8E06-010DD85AA5D4}">
      <dgm:prSet/>
      <dgm:spPr/>
      <dgm:t>
        <a:bodyPr/>
        <a:lstStyle/>
        <a:p>
          <a:endParaRPr lang="pt-BR" sz="2400"/>
        </a:p>
      </dgm:t>
    </dgm:pt>
    <dgm:pt modelId="{FC46A6B7-F4F0-4B16-AFAB-1AE275D3E4BF}" type="sibTrans" cxnId="{4C80E5F4-3487-4D8C-8E06-010DD85AA5D4}">
      <dgm:prSet/>
      <dgm:spPr/>
      <dgm:t>
        <a:bodyPr/>
        <a:lstStyle/>
        <a:p>
          <a:endParaRPr lang="pt-BR" sz="2400"/>
        </a:p>
      </dgm:t>
    </dgm:pt>
    <dgm:pt modelId="{4A39D224-780C-421B-B960-1D6512C92685}">
      <dgm:prSet custT="1"/>
      <dgm:spPr/>
      <dgm:t>
        <a:bodyPr/>
        <a:lstStyle/>
        <a:p>
          <a:r>
            <a:rPr lang="pt-BR" sz="1600" b="1"/>
            <a:t>Jogos Battle Royale</a:t>
          </a:r>
          <a:endParaRPr lang="en-US" sz="1600" dirty="0"/>
        </a:p>
      </dgm:t>
    </dgm:pt>
    <dgm:pt modelId="{390373F2-D0A6-4E8D-B276-7EE0F1BA6AFE}" type="parTrans" cxnId="{17651667-CEA8-4C64-8211-134CB2465970}">
      <dgm:prSet/>
      <dgm:spPr/>
      <dgm:t>
        <a:bodyPr/>
        <a:lstStyle/>
        <a:p>
          <a:endParaRPr lang="pt-BR"/>
        </a:p>
      </dgm:t>
    </dgm:pt>
    <dgm:pt modelId="{E5776BA6-7DA0-4900-B13C-B4B3FED50E83}" type="sibTrans" cxnId="{17651667-CEA8-4C64-8211-134CB2465970}">
      <dgm:prSet/>
      <dgm:spPr/>
      <dgm:t>
        <a:bodyPr/>
        <a:lstStyle/>
        <a:p>
          <a:endParaRPr lang="pt-BR"/>
        </a:p>
      </dgm:t>
    </dgm:pt>
    <dgm:pt modelId="{D9603AFF-7ED8-422B-97F9-60E7A4C89348}">
      <dgm:prSet custT="1"/>
      <dgm:spPr/>
      <dgm:t>
        <a:bodyPr/>
        <a:lstStyle/>
        <a:p>
          <a:r>
            <a:rPr lang="en-US" sz="1600" dirty="0"/>
            <a:t>Shooter</a:t>
          </a:r>
        </a:p>
      </dgm:t>
    </dgm:pt>
    <dgm:pt modelId="{CBB25B16-DCE8-4CFE-9993-8D3272B87262}" type="parTrans" cxnId="{F7549C3E-5BC4-4752-AC0D-78CAF22DFF6E}">
      <dgm:prSet/>
      <dgm:spPr/>
      <dgm:t>
        <a:bodyPr/>
        <a:lstStyle/>
        <a:p>
          <a:endParaRPr lang="pt-BR"/>
        </a:p>
      </dgm:t>
    </dgm:pt>
    <dgm:pt modelId="{F0AC3528-7D4E-4A32-96AA-AAD1EAE48026}" type="sibTrans" cxnId="{F7549C3E-5BC4-4752-AC0D-78CAF22DFF6E}">
      <dgm:prSet/>
      <dgm:spPr/>
      <dgm:t>
        <a:bodyPr/>
        <a:lstStyle/>
        <a:p>
          <a:endParaRPr lang="pt-BR"/>
        </a:p>
      </dgm:t>
    </dgm:pt>
    <dgm:pt modelId="{F0AFAAD8-AC82-4147-9D30-5B7525AE4CB4}">
      <dgm:prSet custT="1"/>
      <dgm:spPr/>
      <dgm:t>
        <a:bodyPr/>
        <a:lstStyle/>
        <a:p>
          <a:r>
            <a:rPr lang="en-US" sz="1600" dirty="0"/>
            <a:t>Arcade</a:t>
          </a:r>
        </a:p>
      </dgm:t>
    </dgm:pt>
    <dgm:pt modelId="{5F454D26-16C2-4B8E-845B-8F02D3FCD3F9}" type="parTrans" cxnId="{AC92645B-DF36-42A6-9096-CE42F27BF149}">
      <dgm:prSet/>
      <dgm:spPr/>
      <dgm:t>
        <a:bodyPr/>
        <a:lstStyle/>
        <a:p>
          <a:endParaRPr lang="pt-BR"/>
        </a:p>
      </dgm:t>
    </dgm:pt>
    <dgm:pt modelId="{B9C42997-0BD3-4382-AA03-6A402EFE7EB9}" type="sibTrans" cxnId="{AC92645B-DF36-42A6-9096-CE42F27BF149}">
      <dgm:prSet/>
      <dgm:spPr/>
      <dgm:t>
        <a:bodyPr/>
        <a:lstStyle/>
        <a:p>
          <a:endParaRPr lang="pt-BR"/>
        </a:p>
      </dgm:t>
    </dgm:pt>
    <dgm:pt modelId="{587FBDB8-A3C2-4660-A3AE-D5531BDA8AE7}">
      <dgm:prSet custT="1"/>
      <dgm:spPr/>
      <dgm:t>
        <a:bodyPr/>
        <a:lstStyle/>
        <a:p>
          <a:r>
            <a:rPr lang="en-US" sz="1600" dirty="0" err="1"/>
            <a:t>Hack’n</a:t>
          </a:r>
          <a:r>
            <a:rPr lang="en-US" sz="1600" dirty="0"/>
            <a:t> Slash</a:t>
          </a:r>
        </a:p>
      </dgm:t>
    </dgm:pt>
    <dgm:pt modelId="{E7D9CC8E-30B2-41C1-9BE7-CC9F580DCAEE}" type="parTrans" cxnId="{D5C41A07-01AD-4BDD-8B43-C28E52E0C73E}">
      <dgm:prSet/>
      <dgm:spPr/>
      <dgm:t>
        <a:bodyPr/>
        <a:lstStyle/>
        <a:p>
          <a:endParaRPr lang="pt-BR"/>
        </a:p>
      </dgm:t>
    </dgm:pt>
    <dgm:pt modelId="{B289C7E8-9C61-428A-9255-2691CAE656B7}" type="sibTrans" cxnId="{D5C41A07-01AD-4BDD-8B43-C28E52E0C73E}">
      <dgm:prSet/>
      <dgm:spPr/>
      <dgm:t>
        <a:bodyPr/>
        <a:lstStyle/>
        <a:p>
          <a:endParaRPr lang="pt-BR"/>
        </a:p>
      </dgm:t>
    </dgm:pt>
    <dgm:pt modelId="{449EEE7F-DDDA-415E-9E86-29F51565FBE3}">
      <dgm:prSet custT="1"/>
      <dgm:spPr/>
      <dgm:t>
        <a:bodyPr/>
        <a:lstStyle/>
        <a:p>
          <a:r>
            <a:rPr lang="en-US" sz="1600" dirty="0"/>
            <a:t>Cartas</a:t>
          </a:r>
        </a:p>
      </dgm:t>
    </dgm:pt>
    <dgm:pt modelId="{74BDBCA6-609D-4CDA-86AF-A7C523CCF4B6}" type="parTrans" cxnId="{C1A27160-5D35-40E9-9733-2145D5C2FC95}">
      <dgm:prSet/>
      <dgm:spPr/>
      <dgm:t>
        <a:bodyPr/>
        <a:lstStyle/>
        <a:p>
          <a:endParaRPr lang="pt-BR"/>
        </a:p>
      </dgm:t>
    </dgm:pt>
    <dgm:pt modelId="{8C3FA098-7450-4127-B01D-8EFE35733074}" type="sibTrans" cxnId="{C1A27160-5D35-40E9-9733-2145D5C2FC95}">
      <dgm:prSet/>
      <dgm:spPr/>
      <dgm:t>
        <a:bodyPr/>
        <a:lstStyle/>
        <a:p>
          <a:endParaRPr lang="pt-BR"/>
        </a:p>
      </dgm:t>
    </dgm:pt>
    <dgm:pt modelId="{515F7A08-2951-4B82-893F-969495F4DA6D}">
      <dgm:prSet custT="1"/>
      <dgm:spPr/>
      <dgm:t>
        <a:bodyPr/>
        <a:lstStyle/>
        <a:p>
          <a:r>
            <a:rPr lang="en-US" sz="1600" dirty="0"/>
            <a:t>Puzzle</a:t>
          </a:r>
        </a:p>
      </dgm:t>
    </dgm:pt>
    <dgm:pt modelId="{85206BD2-E9FA-4B98-BF7A-6269616AF3DF}" type="parTrans" cxnId="{AF116E68-0C3B-49A6-A766-A917DEA5CF68}">
      <dgm:prSet/>
      <dgm:spPr/>
      <dgm:t>
        <a:bodyPr/>
        <a:lstStyle/>
        <a:p>
          <a:endParaRPr lang="pt-BR"/>
        </a:p>
      </dgm:t>
    </dgm:pt>
    <dgm:pt modelId="{F81BB9C3-3638-4E9E-806D-7C4C36B0BB0D}" type="sibTrans" cxnId="{AF116E68-0C3B-49A6-A766-A917DEA5CF68}">
      <dgm:prSet/>
      <dgm:spPr/>
      <dgm:t>
        <a:bodyPr/>
        <a:lstStyle/>
        <a:p>
          <a:endParaRPr lang="pt-BR"/>
        </a:p>
      </dgm:t>
    </dgm:pt>
    <dgm:pt modelId="{200FD742-FFAE-41F3-839F-92658053AF0E}" type="pres">
      <dgm:prSet presAssocID="{2E177032-0260-4752-B0ED-DBAF19DC9D4C}" presName="linear" presStyleCnt="0">
        <dgm:presLayoutVars>
          <dgm:dir/>
          <dgm:animLvl val="lvl"/>
          <dgm:resizeHandles val="exact"/>
        </dgm:presLayoutVars>
      </dgm:prSet>
      <dgm:spPr/>
    </dgm:pt>
    <dgm:pt modelId="{68E9FFFC-ECC1-477D-85F2-00EACF5484C0}" type="pres">
      <dgm:prSet presAssocID="{F0AFAAD8-AC82-4147-9D30-5B7525AE4CB4}" presName="parentLin" presStyleCnt="0"/>
      <dgm:spPr/>
    </dgm:pt>
    <dgm:pt modelId="{DC203110-7C0C-450A-A398-6D601FC895C8}" type="pres">
      <dgm:prSet presAssocID="{F0AFAAD8-AC82-4147-9D30-5B7525AE4CB4}" presName="parentLeftMargin" presStyleLbl="node1" presStyleIdx="0" presStyleCnt="13"/>
      <dgm:spPr/>
    </dgm:pt>
    <dgm:pt modelId="{2FC7D92B-2AD3-40FA-AE0D-8E2ADEB76475}" type="pres">
      <dgm:prSet presAssocID="{F0AFAAD8-AC82-4147-9D30-5B7525AE4CB4}" presName="parentText" presStyleLbl="node1" presStyleIdx="0" presStyleCnt="13">
        <dgm:presLayoutVars>
          <dgm:chMax val="0"/>
          <dgm:bulletEnabled val="1"/>
        </dgm:presLayoutVars>
      </dgm:prSet>
      <dgm:spPr/>
    </dgm:pt>
    <dgm:pt modelId="{84F518D9-BFD4-4E9A-BD5A-1436E6F255EA}" type="pres">
      <dgm:prSet presAssocID="{F0AFAAD8-AC82-4147-9D30-5B7525AE4CB4}" presName="negativeSpace" presStyleCnt="0"/>
      <dgm:spPr/>
    </dgm:pt>
    <dgm:pt modelId="{48A6E49B-9BA5-4854-9588-5E90CA0B68B0}" type="pres">
      <dgm:prSet presAssocID="{F0AFAAD8-AC82-4147-9D30-5B7525AE4CB4}" presName="childText" presStyleLbl="conFgAcc1" presStyleIdx="0" presStyleCnt="13">
        <dgm:presLayoutVars>
          <dgm:bulletEnabled val="1"/>
        </dgm:presLayoutVars>
      </dgm:prSet>
      <dgm:spPr/>
    </dgm:pt>
    <dgm:pt modelId="{29982E9C-B195-4D40-874F-221133DCF7EB}" type="pres">
      <dgm:prSet presAssocID="{B9C42997-0BD3-4382-AA03-6A402EFE7EB9}" presName="spaceBetweenRectangles" presStyleCnt="0"/>
      <dgm:spPr/>
    </dgm:pt>
    <dgm:pt modelId="{C9B5D4D3-676A-44BB-9400-14D6393EDE6D}" type="pres">
      <dgm:prSet presAssocID="{515F7A08-2951-4B82-893F-969495F4DA6D}" presName="parentLin" presStyleCnt="0"/>
      <dgm:spPr/>
    </dgm:pt>
    <dgm:pt modelId="{06186501-E375-4618-99D7-6C30C9528D29}" type="pres">
      <dgm:prSet presAssocID="{515F7A08-2951-4B82-893F-969495F4DA6D}" presName="parentLeftMargin" presStyleLbl="node1" presStyleIdx="0" presStyleCnt="13"/>
      <dgm:spPr/>
    </dgm:pt>
    <dgm:pt modelId="{CB2E61B7-D749-4171-9ACC-62C58158DB90}" type="pres">
      <dgm:prSet presAssocID="{515F7A08-2951-4B82-893F-969495F4DA6D}" presName="parentText" presStyleLbl="node1" presStyleIdx="1" presStyleCnt="13">
        <dgm:presLayoutVars>
          <dgm:chMax val="0"/>
          <dgm:bulletEnabled val="1"/>
        </dgm:presLayoutVars>
      </dgm:prSet>
      <dgm:spPr/>
    </dgm:pt>
    <dgm:pt modelId="{CE790117-C118-400F-9B03-FF37C5962E70}" type="pres">
      <dgm:prSet presAssocID="{515F7A08-2951-4B82-893F-969495F4DA6D}" presName="negativeSpace" presStyleCnt="0"/>
      <dgm:spPr/>
    </dgm:pt>
    <dgm:pt modelId="{3AFD0DBF-AF2D-474B-9338-B56157218AB2}" type="pres">
      <dgm:prSet presAssocID="{515F7A08-2951-4B82-893F-969495F4DA6D}" presName="childText" presStyleLbl="conFgAcc1" presStyleIdx="1" presStyleCnt="13">
        <dgm:presLayoutVars>
          <dgm:bulletEnabled val="1"/>
        </dgm:presLayoutVars>
      </dgm:prSet>
      <dgm:spPr/>
    </dgm:pt>
    <dgm:pt modelId="{17749099-4419-48D6-906F-B27AE98F0E2D}" type="pres">
      <dgm:prSet presAssocID="{F81BB9C3-3638-4E9E-806D-7C4C36B0BB0D}" presName="spaceBetweenRectangles" presStyleCnt="0"/>
      <dgm:spPr/>
    </dgm:pt>
    <dgm:pt modelId="{DF0128B2-CAEE-4602-8239-174342495E3B}" type="pres">
      <dgm:prSet presAssocID="{DBF1A8B1-6A72-4387-BCC5-97CC2773C04D}" presName="parentLin" presStyleCnt="0"/>
      <dgm:spPr/>
    </dgm:pt>
    <dgm:pt modelId="{73EC5501-7F5E-4559-9DD4-894F0CC25CED}" type="pres">
      <dgm:prSet presAssocID="{DBF1A8B1-6A72-4387-BCC5-97CC2773C04D}" presName="parentLeftMargin" presStyleLbl="node1" presStyleIdx="1" presStyleCnt="13"/>
      <dgm:spPr/>
    </dgm:pt>
    <dgm:pt modelId="{6C5DFB37-8A03-4B68-A66C-335462AA2FB8}" type="pres">
      <dgm:prSet presAssocID="{DBF1A8B1-6A72-4387-BCC5-97CC2773C04D}" presName="parentText" presStyleLbl="node1" presStyleIdx="2" presStyleCnt="13">
        <dgm:presLayoutVars>
          <dgm:chMax val="0"/>
          <dgm:bulletEnabled val="1"/>
        </dgm:presLayoutVars>
      </dgm:prSet>
      <dgm:spPr/>
    </dgm:pt>
    <dgm:pt modelId="{8EAE6D16-BB1F-45AD-BFCE-D9AE6DDE9848}" type="pres">
      <dgm:prSet presAssocID="{DBF1A8B1-6A72-4387-BCC5-97CC2773C04D}" presName="negativeSpace" presStyleCnt="0"/>
      <dgm:spPr/>
    </dgm:pt>
    <dgm:pt modelId="{190B8BEF-E68E-4551-B161-3C0CD5AB868D}" type="pres">
      <dgm:prSet presAssocID="{DBF1A8B1-6A72-4387-BCC5-97CC2773C04D}" presName="childText" presStyleLbl="conFgAcc1" presStyleIdx="2" presStyleCnt="13">
        <dgm:presLayoutVars>
          <dgm:bulletEnabled val="1"/>
        </dgm:presLayoutVars>
      </dgm:prSet>
      <dgm:spPr/>
    </dgm:pt>
    <dgm:pt modelId="{53F7D29D-8034-4E20-9910-C60BAEC27BAD}" type="pres">
      <dgm:prSet presAssocID="{5C816F9B-B674-46C6-AFA6-39398F67E9BC}" presName="spaceBetweenRectangles" presStyleCnt="0"/>
      <dgm:spPr/>
    </dgm:pt>
    <dgm:pt modelId="{10A4C652-088D-4ECD-B72A-9E9CD47BA67A}" type="pres">
      <dgm:prSet presAssocID="{0E4D203E-89D3-4465-98E5-374CBF064BA2}" presName="parentLin" presStyleCnt="0"/>
      <dgm:spPr/>
    </dgm:pt>
    <dgm:pt modelId="{C26C1FE1-B285-4B85-B4CE-F45D42E48FF3}" type="pres">
      <dgm:prSet presAssocID="{0E4D203E-89D3-4465-98E5-374CBF064BA2}" presName="parentLeftMargin" presStyleLbl="node1" presStyleIdx="2" presStyleCnt="13"/>
      <dgm:spPr/>
    </dgm:pt>
    <dgm:pt modelId="{9BD01D23-8EE4-4321-BCAD-F94075759583}" type="pres">
      <dgm:prSet presAssocID="{0E4D203E-89D3-4465-98E5-374CBF064BA2}" presName="parentText" presStyleLbl="node1" presStyleIdx="3" presStyleCnt="13">
        <dgm:presLayoutVars>
          <dgm:chMax val="0"/>
          <dgm:bulletEnabled val="1"/>
        </dgm:presLayoutVars>
      </dgm:prSet>
      <dgm:spPr/>
    </dgm:pt>
    <dgm:pt modelId="{D735CCF7-E997-41E5-81BD-A67EECBA62FA}" type="pres">
      <dgm:prSet presAssocID="{0E4D203E-89D3-4465-98E5-374CBF064BA2}" presName="negativeSpace" presStyleCnt="0"/>
      <dgm:spPr/>
    </dgm:pt>
    <dgm:pt modelId="{63E57808-EA67-412F-A527-0BC05876F086}" type="pres">
      <dgm:prSet presAssocID="{0E4D203E-89D3-4465-98E5-374CBF064BA2}" presName="childText" presStyleLbl="conFgAcc1" presStyleIdx="3" presStyleCnt="13">
        <dgm:presLayoutVars>
          <dgm:bulletEnabled val="1"/>
        </dgm:presLayoutVars>
      </dgm:prSet>
      <dgm:spPr/>
    </dgm:pt>
    <dgm:pt modelId="{C92C9DF5-8086-4E30-BCAE-589B073B0DCA}" type="pres">
      <dgm:prSet presAssocID="{91843CB2-B5C8-49EB-A5BB-0BE638061C92}" presName="spaceBetweenRectangles" presStyleCnt="0"/>
      <dgm:spPr/>
    </dgm:pt>
    <dgm:pt modelId="{9BF2C2C9-F496-436F-8985-2BAA8DF4712B}" type="pres">
      <dgm:prSet presAssocID="{449EEE7F-DDDA-415E-9E86-29F51565FBE3}" presName="parentLin" presStyleCnt="0"/>
      <dgm:spPr/>
    </dgm:pt>
    <dgm:pt modelId="{9B434B25-04B7-4BD6-AD05-EB894ACF313C}" type="pres">
      <dgm:prSet presAssocID="{449EEE7F-DDDA-415E-9E86-29F51565FBE3}" presName="parentLeftMargin" presStyleLbl="node1" presStyleIdx="3" presStyleCnt="13"/>
      <dgm:spPr/>
    </dgm:pt>
    <dgm:pt modelId="{27C076AB-1EB5-4CD2-8FB8-DBC2C6837E38}" type="pres">
      <dgm:prSet presAssocID="{449EEE7F-DDDA-415E-9E86-29F51565FBE3}" presName="parentText" presStyleLbl="node1" presStyleIdx="4" presStyleCnt="13">
        <dgm:presLayoutVars>
          <dgm:chMax val="0"/>
          <dgm:bulletEnabled val="1"/>
        </dgm:presLayoutVars>
      </dgm:prSet>
      <dgm:spPr/>
    </dgm:pt>
    <dgm:pt modelId="{D91563FA-45E8-4102-83C7-516F99A24A59}" type="pres">
      <dgm:prSet presAssocID="{449EEE7F-DDDA-415E-9E86-29F51565FBE3}" presName="negativeSpace" presStyleCnt="0"/>
      <dgm:spPr/>
    </dgm:pt>
    <dgm:pt modelId="{056CA9EE-DE7C-4113-9DFB-81ACCF373749}" type="pres">
      <dgm:prSet presAssocID="{449EEE7F-DDDA-415E-9E86-29F51565FBE3}" presName="childText" presStyleLbl="conFgAcc1" presStyleIdx="4" presStyleCnt="13">
        <dgm:presLayoutVars>
          <dgm:bulletEnabled val="1"/>
        </dgm:presLayoutVars>
      </dgm:prSet>
      <dgm:spPr/>
    </dgm:pt>
    <dgm:pt modelId="{565CE007-1F65-4FD9-94CC-4C55BBBBEEA6}" type="pres">
      <dgm:prSet presAssocID="{8C3FA098-7450-4127-B01D-8EFE35733074}" presName="spaceBetweenRectangles" presStyleCnt="0"/>
      <dgm:spPr/>
    </dgm:pt>
    <dgm:pt modelId="{DCD4A7C3-16C9-43CA-8982-C26C327572A0}" type="pres">
      <dgm:prSet presAssocID="{D9603AFF-7ED8-422B-97F9-60E7A4C89348}" presName="parentLin" presStyleCnt="0"/>
      <dgm:spPr/>
    </dgm:pt>
    <dgm:pt modelId="{517BAF1D-7078-4C71-BF53-5216A87B9EB8}" type="pres">
      <dgm:prSet presAssocID="{D9603AFF-7ED8-422B-97F9-60E7A4C89348}" presName="parentLeftMargin" presStyleLbl="node1" presStyleIdx="4" presStyleCnt="13"/>
      <dgm:spPr/>
    </dgm:pt>
    <dgm:pt modelId="{5F6963F2-E427-4C30-B330-CAADA707280A}" type="pres">
      <dgm:prSet presAssocID="{D9603AFF-7ED8-422B-97F9-60E7A4C89348}" presName="parentText" presStyleLbl="node1" presStyleIdx="5" presStyleCnt="13">
        <dgm:presLayoutVars>
          <dgm:chMax val="0"/>
          <dgm:bulletEnabled val="1"/>
        </dgm:presLayoutVars>
      </dgm:prSet>
      <dgm:spPr/>
    </dgm:pt>
    <dgm:pt modelId="{4844A07B-4005-4384-BD2C-14F61782053A}" type="pres">
      <dgm:prSet presAssocID="{D9603AFF-7ED8-422B-97F9-60E7A4C89348}" presName="negativeSpace" presStyleCnt="0"/>
      <dgm:spPr/>
    </dgm:pt>
    <dgm:pt modelId="{174C5457-EB9C-40F0-9018-DA960939177B}" type="pres">
      <dgm:prSet presAssocID="{D9603AFF-7ED8-422B-97F9-60E7A4C89348}" presName="childText" presStyleLbl="conFgAcc1" presStyleIdx="5" presStyleCnt="13">
        <dgm:presLayoutVars>
          <dgm:bulletEnabled val="1"/>
        </dgm:presLayoutVars>
      </dgm:prSet>
      <dgm:spPr/>
    </dgm:pt>
    <dgm:pt modelId="{F79B8093-C226-456D-8E64-222C19F212B9}" type="pres">
      <dgm:prSet presAssocID="{F0AC3528-7D4E-4A32-96AA-AAD1EAE48026}" presName="spaceBetweenRectangles" presStyleCnt="0"/>
      <dgm:spPr/>
    </dgm:pt>
    <dgm:pt modelId="{A135FDD7-4C76-40BB-9052-B35D6F22755A}" type="pres">
      <dgm:prSet presAssocID="{D5F8594B-13FD-4771-B2D2-52BE11B17F05}" presName="parentLin" presStyleCnt="0"/>
      <dgm:spPr/>
    </dgm:pt>
    <dgm:pt modelId="{D89D4B7C-F08D-4994-9BDF-195CF53765A6}" type="pres">
      <dgm:prSet presAssocID="{D5F8594B-13FD-4771-B2D2-52BE11B17F05}" presName="parentLeftMargin" presStyleLbl="node1" presStyleIdx="5" presStyleCnt="13"/>
      <dgm:spPr/>
    </dgm:pt>
    <dgm:pt modelId="{B6659822-E6C4-4548-A974-3D3D46AA1C54}" type="pres">
      <dgm:prSet presAssocID="{D5F8594B-13FD-4771-B2D2-52BE11B17F05}" presName="parentText" presStyleLbl="node1" presStyleIdx="6" presStyleCnt="13">
        <dgm:presLayoutVars>
          <dgm:chMax val="0"/>
          <dgm:bulletEnabled val="1"/>
        </dgm:presLayoutVars>
      </dgm:prSet>
      <dgm:spPr/>
    </dgm:pt>
    <dgm:pt modelId="{40B2112C-2052-49A0-85EF-87F9000639AE}" type="pres">
      <dgm:prSet presAssocID="{D5F8594B-13FD-4771-B2D2-52BE11B17F05}" presName="negativeSpace" presStyleCnt="0"/>
      <dgm:spPr/>
    </dgm:pt>
    <dgm:pt modelId="{AAAC370A-D878-4876-B6A9-C6181FA1B16C}" type="pres">
      <dgm:prSet presAssocID="{D5F8594B-13FD-4771-B2D2-52BE11B17F05}" presName="childText" presStyleLbl="conFgAcc1" presStyleIdx="6" presStyleCnt="13">
        <dgm:presLayoutVars>
          <dgm:bulletEnabled val="1"/>
        </dgm:presLayoutVars>
      </dgm:prSet>
      <dgm:spPr/>
    </dgm:pt>
    <dgm:pt modelId="{F19749DE-DCC2-4D11-96B4-3C38794FE938}" type="pres">
      <dgm:prSet presAssocID="{B1F18287-27E6-48C4-9B2F-4B2FE4501DD8}" presName="spaceBetweenRectangles" presStyleCnt="0"/>
      <dgm:spPr/>
    </dgm:pt>
    <dgm:pt modelId="{7D5CD6C1-C76E-4A25-B62E-5D115364E779}" type="pres">
      <dgm:prSet presAssocID="{F9163546-09A7-4D76-814C-C04DD21BC018}" presName="parentLin" presStyleCnt="0"/>
      <dgm:spPr/>
    </dgm:pt>
    <dgm:pt modelId="{D47066F5-C409-4345-85F2-B360C77CB5F7}" type="pres">
      <dgm:prSet presAssocID="{F9163546-09A7-4D76-814C-C04DD21BC018}" presName="parentLeftMargin" presStyleLbl="node1" presStyleIdx="6" presStyleCnt="13"/>
      <dgm:spPr/>
    </dgm:pt>
    <dgm:pt modelId="{AC2DF67D-657E-406B-B545-A7B07108CBAD}" type="pres">
      <dgm:prSet presAssocID="{F9163546-09A7-4D76-814C-C04DD21BC018}" presName="parentText" presStyleLbl="node1" presStyleIdx="7" presStyleCnt="13">
        <dgm:presLayoutVars>
          <dgm:chMax val="0"/>
          <dgm:bulletEnabled val="1"/>
        </dgm:presLayoutVars>
      </dgm:prSet>
      <dgm:spPr/>
    </dgm:pt>
    <dgm:pt modelId="{94363124-D70B-49C3-B831-1D73FB122A41}" type="pres">
      <dgm:prSet presAssocID="{F9163546-09A7-4D76-814C-C04DD21BC018}" presName="negativeSpace" presStyleCnt="0"/>
      <dgm:spPr/>
    </dgm:pt>
    <dgm:pt modelId="{30040D36-30B0-4864-BF3D-EFA35CC77E26}" type="pres">
      <dgm:prSet presAssocID="{F9163546-09A7-4D76-814C-C04DD21BC018}" presName="childText" presStyleLbl="conFgAcc1" presStyleIdx="7" presStyleCnt="13">
        <dgm:presLayoutVars>
          <dgm:bulletEnabled val="1"/>
        </dgm:presLayoutVars>
      </dgm:prSet>
      <dgm:spPr/>
    </dgm:pt>
    <dgm:pt modelId="{E44B1E6B-5FE6-46B1-81EF-0FCA9911545F}" type="pres">
      <dgm:prSet presAssocID="{5FE308BE-3556-4273-B101-EE25791F2F29}" presName="spaceBetweenRectangles" presStyleCnt="0"/>
      <dgm:spPr/>
    </dgm:pt>
    <dgm:pt modelId="{A90B7B03-8CC4-45A7-979D-A9A435C58413}" type="pres">
      <dgm:prSet presAssocID="{32DE4292-D78B-4BCE-A8D0-9BC3331BA993}" presName="parentLin" presStyleCnt="0"/>
      <dgm:spPr/>
    </dgm:pt>
    <dgm:pt modelId="{D5FF8A1A-3DB2-4AD1-8286-EEB3D61B0AD8}" type="pres">
      <dgm:prSet presAssocID="{32DE4292-D78B-4BCE-A8D0-9BC3331BA993}" presName="parentLeftMargin" presStyleLbl="node1" presStyleIdx="7" presStyleCnt="13"/>
      <dgm:spPr/>
    </dgm:pt>
    <dgm:pt modelId="{18B09441-BC76-4850-9F24-7FB86691CC23}" type="pres">
      <dgm:prSet presAssocID="{32DE4292-D78B-4BCE-A8D0-9BC3331BA993}" presName="parentText" presStyleLbl="node1" presStyleIdx="8" presStyleCnt="13">
        <dgm:presLayoutVars>
          <dgm:chMax val="0"/>
          <dgm:bulletEnabled val="1"/>
        </dgm:presLayoutVars>
      </dgm:prSet>
      <dgm:spPr/>
    </dgm:pt>
    <dgm:pt modelId="{AE1AB29F-B018-453A-929B-AE7FEEA5D44D}" type="pres">
      <dgm:prSet presAssocID="{32DE4292-D78B-4BCE-A8D0-9BC3331BA993}" presName="negativeSpace" presStyleCnt="0"/>
      <dgm:spPr/>
    </dgm:pt>
    <dgm:pt modelId="{ABD505F0-6AAF-4C14-8EE7-3974C6F53CDD}" type="pres">
      <dgm:prSet presAssocID="{32DE4292-D78B-4BCE-A8D0-9BC3331BA993}" presName="childText" presStyleLbl="conFgAcc1" presStyleIdx="8" presStyleCnt="13">
        <dgm:presLayoutVars>
          <dgm:bulletEnabled val="1"/>
        </dgm:presLayoutVars>
      </dgm:prSet>
      <dgm:spPr/>
    </dgm:pt>
    <dgm:pt modelId="{55B4402C-A47A-4946-A2DC-2C94CB0EAE73}" type="pres">
      <dgm:prSet presAssocID="{C5D4DAC4-2C02-42CA-953D-B1D9AA405C00}" presName="spaceBetweenRectangles" presStyleCnt="0"/>
      <dgm:spPr/>
    </dgm:pt>
    <dgm:pt modelId="{6D2B7576-350D-4BE9-9212-BD4FD0E2673D}" type="pres">
      <dgm:prSet presAssocID="{D973F17E-AB33-494F-9D3E-92672F794418}" presName="parentLin" presStyleCnt="0"/>
      <dgm:spPr/>
    </dgm:pt>
    <dgm:pt modelId="{F3617604-6171-40F8-BC90-3FC1D220B5AD}" type="pres">
      <dgm:prSet presAssocID="{D973F17E-AB33-494F-9D3E-92672F794418}" presName="parentLeftMargin" presStyleLbl="node1" presStyleIdx="8" presStyleCnt="13"/>
      <dgm:spPr/>
    </dgm:pt>
    <dgm:pt modelId="{979674B8-7092-41BA-9A0E-4ECCF0F0B57B}" type="pres">
      <dgm:prSet presAssocID="{D973F17E-AB33-494F-9D3E-92672F794418}" presName="parentText" presStyleLbl="node1" presStyleIdx="9" presStyleCnt="13">
        <dgm:presLayoutVars>
          <dgm:chMax val="0"/>
          <dgm:bulletEnabled val="1"/>
        </dgm:presLayoutVars>
      </dgm:prSet>
      <dgm:spPr/>
    </dgm:pt>
    <dgm:pt modelId="{20D465B6-1F09-41E7-8E0E-A732C3620964}" type="pres">
      <dgm:prSet presAssocID="{D973F17E-AB33-494F-9D3E-92672F794418}" presName="negativeSpace" presStyleCnt="0"/>
      <dgm:spPr/>
    </dgm:pt>
    <dgm:pt modelId="{B3F2FC8B-9D47-4DAC-BA18-BDC92EEF01B3}" type="pres">
      <dgm:prSet presAssocID="{D973F17E-AB33-494F-9D3E-92672F794418}" presName="childText" presStyleLbl="conFgAcc1" presStyleIdx="9" presStyleCnt="13">
        <dgm:presLayoutVars>
          <dgm:bulletEnabled val="1"/>
        </dgm:presLayoutVars>
      </dgm:prSet>
      <dgm:spPr/>
    </dgm:pt>
    <dgm:pt modelId="{9518CA02-C83F-4EB1-804A-EB4805AD5028}" type="pres">
      <dgm:prSet presAssocID="{91C44933-8B3D-4189-8067-C54F853E9589}" presName="spaceBetweenRectangles" presStyleCnt="0"/>
      <dgm:spPr/>
    </dgm:pt>
    <dgm:pt modelId="{7912C185-85A2-4256-B4C9-106C68742F74}" type="pres">
      <dgm:prSet presAssocID="{70329F43-3A8B-4743-ABA8-D5C572DC331B}" presName="parentLin" presStyleCnt="0"/>
      <dgm:spPr/>
    </dgm:pt>
    <dgm:pt modelId="{F040C894-E4E9-49E7-B2AC-74ECA5B16270}" type="pres">
      <dgm:prSet presAssocID="{70329F43-3A8B-4743-ABA8-D5C572DC331B}" presName="parentLeftMargin" presStyleLbl="node1" presStyleIdx="9" presStyleCnt="13"/>
      <dgm:spPr/>
    </dgm:pt>
    <dgm:pt modelId="{6D4F2FB5-10F5-4469-A362-B756183327CF}" type="pres">
      <dgm:prSet presAssocID="{70329F43-3A8B-4743-ABA8-D5C572DC331B}" presName="parentText" presStyleLbl="node1" presStyleIdx="10" presStyleCnt="13">
        <dgm:presLayoutVars>
          <dgm:chMax val="0"/>
          <dgm:bulletEnabled val="1"/>
        </dgm:presLayoutVars>
      </dgm:prSet>
      <dgm:spPr/>
    </dgm:pt>
    <dgm:pt modelId="{D531BA6B-F7ED-42A7-B847-BE35B44B7948}" type="pres">
      <dgm:prSet presAssocID="{70329F43-3A8B-4743-ABA8-D5C572DC331B}" presName="negativeSpace" presStyleCnt="0"/>
      <dgm:spPr/>
    </dgm:pt>
    <dgm:pt modelId="{A2845001-6E15-4AF9-9E25-91B2A389BF02}" type="pres">
      <dgm:prSet presAssocID="{70329F43-3A8B-4743-ABA8-D5C572DC331B}" presName="childText" presStyleLbl="conFgAcc1" presStyleIdx="10" presStyleCnt="13">
        <dgm:presLayoutVars>
          <dgm:bulletEnabled val="1"/>
        </dgm:presLayoutVars>
      </dgm:prSet>
      <dgm:spPr/>
    </dgm:pt>
    <dgm:pt modelId="{EEF39657-CFF5-44C0-96BA-C3B7663D6945}" type="pres">
      <dgm:prSet presAssocID="{DA590EA1-936C-4AD8-A91C-42AE584A67D5}" presName="spaceBetweenRectangles" presStyleCnt="0"/>
      <dgm:spPr/>
    </dgm:pt>
    <dgm:pt modelId="{53BB0731-5C5E-4AE2-B7C8-CA720766BEFD}" type="pres">
      <dgm:prSet presAssocID="{DF540721-DDEC-436A-A541-669E3B3653AF}" presName="parentLin" presStyleCnt="0"/>
      <dgm:spPr/>
    </dgm:pt>
    <dgm:pt modelId="{B5C43B88-86A9-488B-AA11-B7367B2D90B0}" type="pres">
      <dgm:prSet presAssocID="{DF540721-DDEC-436A-A541-669E3B3653AF}" presName="parentLeftMargin" presStyleLbl="node1" presStyleIdx="10" presStyleCnt="13"/>
      <dgm:spPr/>
    </dgm:pt>
    <dgm:pt modelId="{A6B78BCB-F2F4-46EB-B265-C158B63C1B70}" type="pres">
      <dgm:prSet presAssocID="{DF540721-DDEC-436A-A541-669E3B3653AF}" presName="parentText" presStyleLbl="node1" presStyleIdx="11" presStyleCnt="13">
        <dgm:presLayoutVars>
          <dgm:chMax val="0"/>
          <dgm:bulletEnabled val="1"/>
        </dgm:presLayoutVars>
      </dgm:prSet>
      <dgm:spPr/>
    </dgm:pt>
    <dgm:pt modelId="{1C54B11B-D709-4A17-8211-E6BAF6622EF5}" type="pres">
      <dgm:prSet presAssocID="{DF540721-DDEC-436A-A541-669E3B3653AF}" presName="negativeSpace" presStyleCnt="0"/>
      <dgm:spPr/>
    </dgm:pt>
    <dgm:pt modelId="{B6F86826-3E72-42C6-823B-116C4E3F6569}" type="pres">
      <dgm:prSet presAssocID="{DF540721-DDEC-436A-A541-669E3B3653AF}" presName="childText" presStyleLbl="conFgAcc1" presStyleIdx="11" presStyleCnt="13">
        <dgm:presLayoutVars>
          <dgm:bulletEnabled val="1"/>
        </dgm:presLayoutVars>
      </dgm:prSet>
      <dgm:spPr/>
    </dgm:pt>
    <dgm:pt modelId="{1BEBA2ED-828E-4336-8E67-5B89C7304EEB}" type="pres">
      <dgm:prSet presAssocID="{8E824313-E3AA-482C-96D6-442887A0C4F0}" presName="spaceBetweenRectangles" presStyleCnt="0"/>
      <dgm:spPr/>
    </dgm:pt>
    <dgm:pt modelId="{77130CEA-3C19-45A2-A9FF-77237A87D308}" type="pres">
      <dgm:prSet presAssocID="{4A39D224-780C-421B-B960-1D6512C92685}" presName="parentLin" presStyleCnt="0"/>
      <dgm:spPr/>
    </dgm:pt>
    <dgm:pt modelId="{A58AC4E5-CFA2-45A1-9C1E-21ACE2A1E559}" type="pres">
      <dgm:prSet presAssocID="{4A39D224-780C-421B-B960-1D6512C92685}" presName="parentLeftMargin" presStyleLbl="node1" presStyleIdx="11" presStyleCnt="13"/>
      <dgm:spPr/>
    </dgm:pt>
    <dgm:pt modelId="{13AC9A0B-9208-4D8C-9A03-80EB697A7136}" type="pres">
      <dgm:prSet presAssocID="{4A39D224-780C-421B-B960-1D6512C92685}" presName="parentText" presStyleLbl="node1" presStyleIdx="12" presStyleCnt="13">
        <dgm:presLayoutVars>
          <dgm:chMax val="0"/>
          <dgm:bulletEnabled val="1"/>
        </dgm:presLayoutVars>
      </dgm:prSet>
      <dgm:spPr/>
    </dgm:pt>
    <dgm:pt modelId="{6A9AABDC-233B-46DD-BABD-C886B83AE5AA}" type="pres">
      <dgm:prSet presAssocID="{4A39D224-780C-421B-B960-1D6512C92685}" presName="negativeSpace" presStyleCnt="0"/>
      <dgm:spPr/>
    </dgm:pt>
    <dgm:pt modelId="{EF632A7E-B37C-4F9C-9B87-D9B3BA262D48}" type="pres">
      <dgm:prSet presAssocID="{4A39D224-780C-421B-B960-1D6512C92685}" presName="childText" presStyleLbl="conFgAcc1" presStyleIdx="12" presStyleCnt="13">
        <dgm:presLayoutVars>
          <dgm:bulletEnabled val="1"/>
        </dgm:presLayoutVars>
      </dgm:prSet>
      <dgm:spPr/>
    </dgm:pt>
  </dgm:ptLst>
  <dgm:cxnLst>
    <dgm:cxn modelId="{A02A9E05-AE0D-4B38-B252-C0B45BD9697A}" type="presOf" srcId="{F9163546-09A7-4D76-814C-C04DD21BC018}" destId="{D47066F5-C409-4345-85F2-B360C77CB5F7}" srcOrd="0" destOrd="0" presId="urn:microsoft.com/office/officeart/2005/8/layout/list1"/>
    <dgm:cxn modelId="{D5C41A07-01AD-4BDD-8B43-C28E52E0C73E}" srcId="{DBF1A8B1-6A72-4387-BCC5-97CC2773C04D}" destId="{587FBDB8-A3C2-4660-A3AE-D5531BDA8AE7}" srcOrd="1" destOrd="0" parTransId="{E7D9CC8E-30B2-41C1-9BE7-CC9F580DCAEE}" sibTransId="{B289C7E8-9C61-428A-9255-2691CAE656B7}"/>
    <dgm:cxn modelId="{2FCDDA11-8427-461E-B172-9C65B41B78BD}" type="presOf" srcId="{70329F43-3A8B-4743-ABA8-D5C572DC331B}" destId="{6D4F2FB5-10F5-4469-A362-B756183327CF}" srcOrd="1" destOrd="0" presId="urn:microsoft.com/office/officeart/2005/8/layout/list1"/>
    <dgm:cxn modelId="{D6DB9F13-0FBE-4DBA-8780-AF03CA5ACD6C}" type="presOf" srcId="{515F7A08-2951-4B82-893F-969495F4DA6D}" destId="{CB2E61B7-D749-4171-9ACC-62C58158DB90}" srcOrd="1" destOrd="0" presId="urn:microsoft.com/office/officeart/2005/8/layout/list1"/>
    <dgm:cxn modelId="{4C85132D-BFBF-449D-B8A4-C73184C777BD}" type="presOf" srcId="{AB7D0BE6-0E2B-4904-AF93-DAC3965D3517}" destId="{A2845001-6E15-4AF9-9E25-91B2A389BF02}" srcOrd="0" destOrd="1" presId="urn:microsoft.com/office/officeart/2005/8/layout/list1"/>
    <dgm:cxn modelId="{A7545134-4B0D-4DB2-B036-36908700FB6A}" type="presOf" srcId="{8A733E42-A590-4D72-B92B-53B8835E1461}" destId="{A2845001-6E15-4AF9-9E25-91B2A389BF02}" srcOrd="0" destOrd="0" presId="urn:microsoft.com/office/officeart/2005/8/layout/list1"/>
    <dgm:cxn modelId="{4D837836-742A-4876-9F4D-354DC7EFA582}" type="presOf" srcId="{449EEE7F-DDDA-415E-9E86-29F51565FBE3}" destId="{9B434B25-04B7-4BD6-AD05-EB894ACF313C}" srcOrd="0" destOrd="0" presId="urn:microsoft.com/office/officeart/2005/8/layout/list1"/>
    <dgm:cxn modelId="{E63B4C3D-3CDB-476A-BF3B-3CE0BF7A2E85}" type="presOf" srcId="{F9163546-09A7-4D76-814C-C04DD21BC018}" destId="{AC2DF67D-657E-406B-B545-A7B07108CBAD}" srcOrd="1" destOrd="0" presId="urn:microsoft.com/office/officeart/2005/8/layout/list1"/>
    <dgm:cxn modelId="{F7549C3E-5BC4-4752-AC0D-78CAF22DFF6E}" srcId="{2E177032-0260-4752-B0ED-DBAF19DC9D4C}" destId="{D9603AFF-7ED8-422B-97F9-60E7A4C89348}" srcOrd="5" destOrd="0" parTransId="{CBB25B16-DCE8-4CFE-9993-8D3272B87262}" sibTransId="{F0AC3528-7D4E-4A32-96AA-AAD1EAE48026}"/>
    <dgm:cxn modelId="{AC92645B-DF36-42A6-9096-CE42F27BF149}" srcId="{2E177032-0260-4752-B0ED-DBAF19DC9D4C}" destId="{F0AFAAD8-AC82-4147-9D30-5B7525AE4CB4}" srcOrd="0" destOrd="0" parTransId="{5F454D26-16C2-4B8E-845B-8F02D3FCD3F9}" sibTransId="{B9C42997-0BD3-4382-AA03-6A402EFE7EB9}"/>
    <dgm:cxn modelId="{68E6B45B-F6AE-4F18-B859-80A5D154E8A9}" type="presOf" srcId="{4A39D224-780C-421B-B960-1D6512C92685}" destId="{13AC9A0B-9208-4D8C-9A03-80EB697A7136}" srcOrd="1" destOrd="0" presId="urn:microsoft.com/office/officeart/2005/8/layout/list1"/>
    <dgm:cxn modelId="{C1A27160-5D35-40E9-9733-2145D5C2FC95}" srcId="{2E177032-0260-4752-B0ED-DBAF19DC9D4C}" destId="{449EEE7F-DDDA-415E-9E86-29F51565FBE3}" srcOrd="4" destOrd="0" parTransId="{74BDBCA6-609D-4CDA-86AF-A7C523CCF4B6}" sibTransId="{8C3FA098-7450-4127-B01D-8EFE35733074}"/>
    <dgm:cxn modelId="{FB95C742-3652-43B2-9E40-E14DD4977CA6}" type="presOf" srcId="{F0AFAAD8-AC82-4147-9D30-5B7525AE4CB4}" destId="{2FC7D92B-2AD3-40FA-AE0D-8E2ADEB76475}" srcOrd="1" destOrd="0" presId="urn:microsoft.com/office/officeart/2005/8/layout/list1"/>
    <dgm:cxn modelId="{0F7CA163-2FB9-46EB-9074-0F5F1A086908}" type="presOf" srcId="{2E177032-0260-4752-B0ED-DBAF19DC9D4C}" destId="{200FD742-FFAE-41F3-839F-92658053AF0E}" srcOrd="0" destOrd="0" presId="urn:microsoft.com/office/officeart/2005/8/layout/list1"/>
    <dgm:cxn modelId="{17651667-CEA8-4C64-8211-134CB2465970}" srcId="{2E177032-0260-4752-B0ED-DBAF19DC9D4C}" destId="{4A39D224-780C-421B-B960-1D6512C92685}" srcOrd="12" destOrd="0" parTransId="{390373F2-D0A6-4E8D-B276-7EE0F1BA6AFE}" sibTransId="{E5776BA6-7DA0-4900-B13C-B4B3FED50E83}"/>
    <dgm:cxn modelId="{AF116E68-0C3B-49A6-A766-A917DEA5CF68}" srcId="{2E177032-0260-4752-B0ED-DBAF19DC9D4C}" destId="{515F7A08-2951-4B82-893F-969495F4DA6D}" srcOrd="1" destOrd="0" parTransId="{85206BD2-E9FA-4B98-BF7A-6269616AF3DF}" sibTransId="{F81BB9C3-3638-4E9E-806D-7C4C36B0BB0D}"/>
    <dgm:cxn modelId="{32E49952-2636-404C-969D-3F5DF4EB310F}" srcId="{2E177032-0260-4752-B0ED-DBAF19DC9D4C}" destId="{DF540721-DDEC-436A-A541-669E3B3653AF}" srcOrd="11" destOrd="0" parTransId="{F599E1D3-D648-451B-ABDD-C91F06CA451D}" sibTransId="{8E824313-E3AA-482C-96D6-442887A0C4F0}"/>
    <dgm:cxn modelId="{DF361454-D4CD-455F-8C0B-481031AA2ABD}" srcId="{DBF1A8B1-6A72-4387-BCC5-97CC2773C04D}" destId="{E3D9447F-CC90-4FDE-8DE8-62C76582711C}" srcOrd="0" destOrd="0" parTransId="{9718D831-C353-4C81-BD74-5863F29B361B}" sibTransId="{DF1FD52A-907F-45EA-A4D4-27ADF5B99819}"/>
    <dgm:cxn modelId="{CC0F7858-BC70-48AB-AEAD-6607C0139E2A}" srcId="{70329F43-3A8B-4743-ABA8-D5C572DC331B}" destId="{8A733E42-A590-4D72-B92B-53B8835E1461}" srcOrd="0" destOrd="0" parTransId="{170C4050-040F-4D05-A5E2-21056863C790}" sibTransId="{ACDE9A39-8FC4-4508-8007-9BA2706B2600}"/>
    <dgm:cxn modelId="{4C59995A-986C-4DFC-BAFE-031109430233}" srcId="{2E177032-0260-4752-B0ED-DBAF19DC9D4C}" destId="{D5F8594B-13FD-4771-B2D2-52BE11B17F05}" srcOrd="6" destOrd="0" parTransId="{4A2944E2-8270-403E-A89A-92A508A34614}" sibTransId="{B1F18287-27E6-48C4-9B2F-4B2FE4501DD8}"/>
    <dgm:cxn modelId="{E4B2907B-F667-4BB1-8D79-5C14EAD41DFE}" type="presOf" srcId="{D5F8594B-13FD-4771-B2D2-52BE11B17F05}" destId="{D89D4B7C-F08D-4994-9BDF-195CF53765A6}" srcOrd="0" destOrd="0" presId="urn:microsoft.com/office/officeart/2005/8/layout/list1"/>
    <dgm:cxn modelId="{AABC057E-167E-4197-AB7A-140D6E24E524}" type="presOf" srcId="{DBF1A8B1-6A72-4387-BCC5-97CC2773C04D}" destId="{73EC5501-7F5E-4559-9DD4-894F0CC25CED}" srcOrd="0" destOrd="0" presId="urn:microsoft.com/office/officeart/2005/8/layout/list1"/>
    <dgm:cxn modelId="{BC2F4481-6811-4B51-BDE6-FC9C08A70B6F}" srcId="{2E177032-0260-4752-B0ED-DBAF19DC9D4C}" destId="{DBF1A8B1-6A72-4387-BCC5-97CC2773C04D}" srcOrd="2" destOrd="0" parTransId="{EA86AE75-03B1-4787-9207-D892526DE8FB}" sibTransId="{5C816F9B-B674-46C6-AFA6-39398F67E9BC}"/>
    <dgm:cxn modelId="{1FB3228B-50E5-41F7-BC01-0A83DE66AEEF}" type="presOf" srcId="{32DE4292-D78B-4BCE-A8D0-9BC3331BA993}" destId="{D5FF8A1A-3DB2-4AD1-8286-EEB3D61B0AD8}" srcOrd="0" destOrd="0" presId="urn:microsoft.com/office/officeart/2005/8/layout/list1"/>
    <dgm:cxn modelId="{FC9A3090-393E-465F-B242-25108161D11E}" type="presOf" srcId="{DF540721-DDEC-436A-A541-669E3B3653AF}" destId="{A6B78BCB-F2F4-46EB-B265-C158B63C1B70}" srcOrd="1" destOrd="0" presId="urn:microsoft.com/office/officeart/2005/8/layout/list1"/>
    <dgm:cxn modelId="{AE947893-1661-47E9-899F-18444BA691D3}" srcId="{2E177032-0260-4752-B0ED-DBAF19DC9D4C}" destId="{F9163546-09A7-4D76-814C-C04DD21BC018}" srcOrd="7" destOrd="0" parTransId="{E576B796-5F59-4E44-ADDA-DD59BFE47248}" sibTransId="{5FE308BE-3556-4273-B101-EE25791F2F29}"/>
    <dgm:cxn modelId="{16098594-F18C-406C-9B07-47151AE4AB98}" type="presOf" srcId="{70329F43-3A8B-4743-ABA8-D5C572DC331B}" destId="{F040C894-E4E9-49E7-B2AC-74ECA5B16270}" srcOrd="0" destOrd="0" presId="urn:microsoft.com/office/officeart/2005/8/layout/list1"/>
    <dgm:cxn modelId="{05459A9A-D364-4AD7-8F0C-17195DC823C9}" srcId="{2E177032-0260-4752-B0ED-DBAF19DC9D4C}" destId="{70329F43-3A8B-4743-ABA8-D5C572DC331B}" srcOrd="10" destOrd="0" parTransId="{E6DEBD70-DB7A-40D5-A0D0-9B1523962D90}" sibTransId="{DA590EA1-936C-4AD8-A91C-42AE584A67D5}"/>
    <dgm:cxn modelId="{B590029C-E2BE-42D8-BEE7-51745036F89B}" srcId="{2E177032-0260-4752-B0ED-DBAF19DC9D4C}" destId="{32DE4292-D78B-4BCE-A8D0-9BC3331BA993}" srcOrd="8" destOrd="0" parTransId="{6DE4FB80-5CF9-41A7-86B1-A2C4B097BC71}" sibTransId="{C5D4DAC4-2C02-42CA-953D-B1D9AA405C00}"/>
    <dgm:cxn modelId="{7B32309E-A6F9-41D2-A31D-6C1E8B01B483}" type="presOf" srcId="{DF540721-DDEC-436A-A541-669E3B3653AF}" destId="{B5C43B88-86A9-488B-AA11-B7367B2D90B0}" srcOrd="0" destOrd="0" presId="urn:microsoft.com/office/officeart/2005/8/layout/list1"/>
    <dgm:cxn modelId="{4F32FEA1-66FC-4FA1-A995-7F906AF6593B}" type="presOf" srcId="{F0AFAAD8-AC82-4147-9D30-5B7525AE4CB4}" destId="{DC203110-7C0C-450A-A398-6D601FC895C8}" srcOrd="0" destOrd="0" presId="urn:microsoft.com/office/officeart/2005/8/layout/list1"/>
    <dgm:cxn modelId="{AB0E9FAC-A446-407E-B949-D65586951971}" srcId="{2E177032-0260-4752-B0ED-DBAF19DC9D4C}" destId="{0E4D203E-89D3-4465-98E5-374CBF064BA2}" srcOrd="3" destOrd="0" parTransId="{146335D9-9733-4DDD-B9C2-2C8B76E68FFD}" sibTransId="{91843CB2-B5C8-49EB-A5BB-0BE638061C92}"/>
    <dgm:cxn modelId="{79AA81B9-BB18-4CDD-9C6F-2ABE2BCBD6E4}" type="presOf" srcId="{515F7A08-2951-4B82-893F-969495F4DA6D}" destId="{06186501-E375-4618-99D7-6C30C9528D29}" srcOrd="0" destOrd="0" presId="urn:microsoft.com/office/officeart/2005/8/layout/list1"/>
    <dgm:cxn modelId="{06FE9DBA-0B78-4241-A79F-241966E77551}" type="presOf" srcId="{D973F17E-AB33-494F-9D3E-92672F794418}" destId="{F3617604-6171-40F8-BC90-3FC1D220B5AD}" srcOrd="0" destOrd="0" presId="urn:microsoft.com/office/officeart/2005/8/layout/list1"/>
    <dgm:cxn modelId="{BF136DBD-598A-4BF6-8E59-9199FC6DAA87}" type="presOf" srcId="{D5F8594B-13FD-4771-B2D2-52BE11B17F05}" destId="{B6659822-E6C4-4548-A974-3D3D46AA1C54}" srcOrd="1" destOrd="0" presId="urn:microsoft.com/office/officeart/2005/8/layout/list1"/>
    <dgm:cxn modelId="{07DD7DBE-A434-4C20-B37B-EBD8709045F1}" type="presOf" srcId="{0E4D203E-89D3-4465-98E5-374CBF064BA2}" destId="{C26C1FE1-B285-4B85-B4CE-F45D42E48FF3}" srcOrd="0" destOrd="0" presId="urn:microsoft.com/office/officeart/2005/8/layout/list1"/>
    <dgm:cxn modelId="{5ED987C2-B242-442C-98F6-832E7BC1A17C}" type="presOf" srcId="{D9603AFF-7ED8-422B-97F9-60E7A4C89348}" destId="{5F6963F2-E427-4C30-B330-CAADA707280A}" srcOrd="1" destOrd="0" presId="urn:microsoft.com/office/officeart/2005/8/layout/list1"/>
    <dgm:cxn modelId="{1E09D2C3-0CA8-4EB5-8D46-2A5871255F3B}" type="presOf" srcId="{DBF1A8B1-6A72-4387-BCC5-97CC2773C04D}" destId="{6C5DFB37-8A03-4B68-A66C-335462AA2FB8}" srcOrd="1" destOrd="0" presId="urn:microsoft.com/office/officeart/2005/8/layout/list1"/>
    <dgm:cxn modelId="{0D75FECB-A46F-43D5-B08E-A326E21891D7}" type="presOf" srcId="{0E4D203E-89D3-4465-98E5-374CBF064BA2}" destId="{9BD01D23-8EE4-4321-BCAD-F94075759583}" srcOrd="1" destOrd="0" presId="urn:microsoft.com/office/officeart/2005/8/layout/list1"/>
    <dgm:cxn modelId="{F998C4D7-E0C0-4CD9-8A09-C480E5197D49}" type="presOf" srcId="{D973F17E-AB33-494F-9D3E-92672F794418}" destId="{979674B8-7092-41BA-9A0E-4ECCF0F0B57B}" srcOrd="1" destOrd="0" presId="urn:microsoft.com/office/officeart/2005/8/layout/list1"/>
    <dgm:cxn modelId="{A934F1E3-F240-45D9-B65C-6A0286DC120E}" srcId="{2E177032-0260-4752-B0ED-DBAF19DC9D4C}" destId="{D973F17E-AB33-494F-9D3E-92672F794418}" srcOrd="9" destOrd="0" parTransId="{076544F0-044F-4E1C-A85D-9BFD8C745A53}" sibTransId="{91C44933-8B3D-4189-8067-C54F853E9589}"/>
    <dgm:cxn modelId="{B4B9A5E6-09E4-405F-984F-5618CFE009D2}" type="presOf" srcId="{587FBDB8-A3C2-4660-A3AE-D5531BDA8AE7}" destId="{190B8BEF-E68E-4551-B161-3C0CD5AB868D}" srcOrd="0" destOrd="1" presId="urn:microsoft.com/office/officeart/2005/8/layout/list1"/>
    <dgm:cxn modelId="{584819E9-3A43-4BEB-86F3-F398127E9D6F}" type="presOf" srcId="{4A39D224-780C-421B-B960-1D6512C92685}" destId="{A58AC4E5-CFA2-45A1-9C1E-21ACE2A1E559}" srcOrd="0" destOrd="0" presId="urn:microsoft.com/office/officeart/2005/8/layout/list1"/>
    <dgm:cxn modelId="{79C902EB-FC9F-4958-B77B-41ED8AC20E46}" type="presOf" srcId="{449EEE7F-DDDA-415E-9E86-29F51565FBE3}" destId="{27C076AB-1EB5-4CD2-8FB8-DBC2C6837E38}" srcOrd="1" destOrd="0" presId="urn:microsoft.com/office/officeart/2005/8/layout/list1"/>
    <dgm:cxn modelId="{361B95ED-F29A-42E5-8116-5682E82FDC4F}" type="presOf" srcId="{32DE4292-D78B-4BCE-A8D0-9BC3331BA993}" destId="{18B09441-BC76-4850-9F24-7FB86691CC23}" srcOrd="1" destOrd="0" presId="urn:microsoft.com/office/officeart/2005/8/layout/list1"/>
    <dgm:cxn modelId="{E66223F1-B454-4B2E-8A88-0F6A587D3407}" type="presOf" srcId="{E3D9447F-CC90-4FDE-8DE8-62C76582711C}" destId="{190B8BEF-E68E-4551-B161-3C0CD5AB868D}" srcOrd="0" destOrd="0" presId="urn:microsoft.com/office/officeart/2005/8/layout/list1"/>
    <dgm:cxn modelId="{4C80E5F4-3487-4D8C-8E06-010DD85AA5D4}" srcId="{70329F43-3A8B-4743-ABA8-D5C572DC331B}" destId="{AB7D0BE6-0E2B-4904-AF93-DAC3965D3517}" srcOrd="1" destOrd="0" parTransId="{77BBCE43-7DED-4A60-A354-1C6F6BB31415}" sibTransId="{FC46A6B7-F4F0-4B16-AFAB-1AE275D3E4BF}"/>
    <dgm:cxn modelId="{A2501BFB-8857-429F-955A-0C089A9DB480}" type="presOf" srcId="{D9603AFF-7ED8-422B-97F9-60E7A4C89348}" destId="{517BAF1D-7078-4C71-BF53-5216A87B9EB8}" srcOrd="0" destOrd="0" presId="urn:microsoft.com/office/officeart/2005/8/layout/list1"/>
    <dgm:cxn modelId="{C958D6BA-3FD5-47B3-867E-30F9B794825A}" type="presParOf" srcId="{200FD742-FFAE-41F3-839F-92658053AF0E}" destId="{68E9FFFC-ECC1-477D-85F2-00EACF5484C0}" srcOrd="0" destOrd="0" presId="urn:microsoft.com/office/officeart/2005/8/layout/list1"/>
    <dgm:cxn modelId="{B55F8CC3-3B85-4EF8-BD64-3EAE13296B59}" type="presParOf" srcId="{68E9FFFC-ECC1-477D-85F2-00EACF5484C0}" destId="{DC203110-7C0C-450A-A398-6D601FC895C8}" srcOrd="0" destOrd="0" presId="urn:microsoft.com/office/officeart/2005/8/layout/list1"/>
    <dgm:cxn modelId="{968BA56C-CB05-44EF-A0B0-0A8D9215C3A4}" type="presParOf" srcId="{68E9FFFC-ECC1-477D-85F2-00EACF5484C0}" destId="{2FC7D92B-2AD3-40FA-AE0D-8E2ADEB76475}" srcOrd="1" destOrd="0" presId="urn:microsoft.com/office/officeart/2005/8/layout/list1"/>
    <dgm:cxn modelId="{DE96EBAA-F51B-43DD-A5F5-F168C97041D3}" type="presParOf" srcId="{200FD742-FFAE-41F3-839F-92658053AF0E}" destId="{84F518D9-BFD4-4E9A-BD5A-1436E6F255EA}" srcOrd="1" destOrd="0" presId="urn:microsoft.com/office/officeart/2005/8/layout/list1"/>
    <dgm:cxn modelId="{61F14C33-5C84-4636-91CB-40729E725020}" type="presParOf" srcId="{200FD742-FFAE-41F3-839F-92658053AF0E}" destId="{48A6E49B-9BA5-4854-9588-5E90CA0B68B0}" srcOrd="2" destOrd="0" presId="urn:microsoft.com/office/officeart/2005/8/layout/list1"/>
    <dgm:cxn modelId="{B75D1696-BC15-4AA3-A60D-1AB7EC837599}" type="presParOf" srcId="{200FD742-FFAE-41F3-839F-92658053AF0E}" destId="{29982E9C-B195-4D40-874F-221133DCF7EB}" srcOrd="3" destOrd="0" presId="urn:microsoft.com/office/officeart/2005/8/layout/list1"/>
    <dgm:cxn modelId="{DE4FEDB1-1441-45DF-B3B5-0C58D2CB92F8}" type="presParOf" srcId="{200FD742-FFAE-41F3-839F-92658053AF0E}" destId="{C9B5D4D3-676A-44BB-9400-14D6393EDE6D}" srcOrd="4" destOrd="0" presId="urn:microsoft.com/office/officeart/2005/8/layout/list1"/>
    <dgm:cxn modelId="{218B18A3-9897-4DE5-B55E-29248B603815}" type="presParOf" srcId="{C9B5D4D3-676A-44BB-9400-14D6393EDE6D}" destId="{06186501-E375-4618-99D7-6C30C9528D29}" srcOrd="0" destOrd="0" presId="urn:microsoft.com/office/officeart/2005/8/layout/list1"/>
    <dgm:cxn modelId="{E6F82EF8-C1F0-40A2-97CE-0E6363AB6A7C}" type="presParOf" srcId="{C9B5D4D3-676A-44BB-9400-14D6393EDE6D}" destId="{CB2E61B7-D749-4171-9ACC-62C58158DB90}" srcOrd="1" destOrd="0" presId="urn:microsoft.com/office/officeart/2005/8/layout/list1"/>
    <dgm:cxn modelId="{61417F39-0757-4CDC-B4C9-39EE1271BE06}" type="presParOf" srcId="{200FD742-FFAE-41F3-839F-92658053AF0E}" destId="{CE790117-C118-400F-9B03-FF37C5962E70}" srcOrd="5" destOrd="0" presId="urn:microsoft.com/office/officeart/2005/8/layout/list1"/>
    <dgm:cxn modelId="{D173D321-4125-4D79-973B-BC3989DE12BA}" type="presParOf" srcId="{200FD742-FFAE-41F3-839F-92658053AF0E}" destId="{3AFD0DBF-AF2D-474B-9338-B56157218AB2}" srcOrd="6" destOrd="0" presId="urn:microsoft.com/office/officeart/2005/8/layout/list1"/>
    <dgm:cxn modelId="{A170E38E-BB56-4703-8880-8B431E259845}" type="presParOf" srcId="{200FD742-FFAE-41F3-839F-92658053AF0E}" destId="{17749099-4419-48D6-906F-B27AE98F0E2D}" srcOrd="7" destOrd="0" presId="urn:microsoft.com/office/officeart/2005/8/layout/list1"/>
    <dgm:cxn modelId="{D7BAB8A1-944E-4440-8E9C-5E80573932B1}" type="presParOf" srcId="{200FD742-FFAE-41F3-839F-92658053AF0E}" destId="{DF0128B2-CAEE-4602-8239-174342495E3B}" srcOrd="8" destOrd="0" presId="urn:microsoft.com/office/officeart/2005/8/layout/list1"/>
    <dgm:cxn modelId="{F5DB1D6C-FCFE-4EB6-A385-8302D146C5C4}" type="presParOf" srcId="{DF0128B2-CAEE-4602-8239-174342495E3B}" destId="{73EC5501-7F5E-4559-9DD4-894F0CC25CED}" srcOrd="0" destOrd="0" presId="urn:microsoft.com/office/officeart/2005/8/layout/list1"/>
    <dgm:cxn modelId="{DB47C702-2D9C-4550-9EC3-DEB0D2E07963}" type="presParOf" srcId="{DF0128B2-CAEE-4602-8239-174342495E3B}" destId="{6C5DFB37-8A03-4B68-A66C-335462AA2FB8}" srcOrd="1" destOrd="0" presId="urn:microsoft.com/office/officeart/2005/8/layout/list1"/>
    <dgm:cxn modelId="{1828A2BA-6E1B-4E37-81DF-BFA53C41A96B}" type="presParOf" srcId="{200FD742-FFAE-41F3-839F-92658053AF0E}" destId="{8EAE6D16-BB1F-45AD-BFCE-D9AE6DDE9848}" srcOrd="9" destOrd="0" presId="urn:microsoft.com/office/officeart/2005/8/layout/list1"/>
    <dgm:cxn modelId="{D869B5D9-2484-4B28-B646-7FEA5D9A5703}" type="presParOf" srcId="{200FD742-FFAE-41F3-839F-92658053AF0E}" destId="{190B8BEF-E68E-4551-B161-3C0CD5AB868D}" srcOrd="10" destOrd="0" presId="urn:microsoft.com/office/officeart/2005/8/layout/list1"/>
    <dgm:cxn modelId="{B5AD7110-8504-492B-9F1E-D48CE1E2D37C}" type="presParOf" srcId="{200FD742-FFAE-41F3-839F-92658053AF0E}" destId="{53F7D29D-8034-4E20-9910-C60BAEC27BAD}" srcOrd="11" destOrd="0" presId="urn:microsoft.com/office/officeart/2005/8/layout/list1"/>
    <dgm:cxn modelId="{DE19E8F2-80B5-4A22-9F86-EE9174B8DA6B}" type="presParOf" srcId="{200FD742-FFAE-41F3-839F-92658053AF0E}" destId="{10A4C652-088D-4ECD-B72A-9E9CD47BA67A}" srcOrd="12" destOrd="0" presId="urn:microsoft.com/office/officeart/2005/8/layout/list1"/>
    <dgm:cxn modelId="{BB436AF7-9DEC-4C0F-8495-0675950D3FB7}" type="presParOf" srcId="{10A4C652-088D-4ECD-B72A-9E9CD47BA67A}" destId="{C26C1FE1-B285-4B85-B4CE-F45D42E48FF3}" srcOrd="0" destOrd="0" presId="urn:microsoft.com/office/officeart/2005/8/layout/list1"/>
    <dgm:cxn modelId="{1D73AC47-C7FF-4019-A60A-0AF82E278D74}" type="presParOf" srcId="{10A4C652-088D-4ECD-B72A-9E9CD47BA67A}" destId="{9BD01D23-8EE4-4321-BCAD-F94075759583}" srcOrd="1" destOrd="0" presId="urn:microsoft.com/office/officeart/2005/8/layout/list1"/>
    <dgm:cxn modelId="{B3A12798-54C8-48F5-82E8-9B5625567A99}" type="presParOf" srcId="{200FD742-FFAE-41F3-839F-92658053AF0E}" destId="{D735CCF7-E997-41E5-81BD-A67EECBA62FA}" srcOrd="13" destOrd="0" presId="urn:microsoft.com/office/officeart/2005/8/layout/list1"/>
    <dgm:cxn modelId="{8470ABD6-096E-42F7-911C-500042470F6C}" type="presParOf" srcId="{200FD742-FFAE-41F3-839F-92658053AF0E}" destId="{63E57808-EA67-412F-A527-0BC05876F086}" srcOrd="14" destOrd="0" presId="urn:microsoft.com/office/officeart/2005/8/layout/list1"/>
    <dgm:cxn modelId="{98A9DDC9-1278-4D7B-8039-87821B9D63CE}" type="presParOf" srcId="{200FD742-FFAE-41F3-839F-92658053AF0E}" destId="{C92C9DF5-8086-4E30-BCAE-589B073B0DCA}" srcOrd="15" destOrd="0" presId="urn:microsoft.com/office/officeart/2005/8/layout/list1"/>
    <dgm:cxn modelId="{EBCAA56A-6C3B-4EF4-8A69-230C6C46E431}" type="presParOf" srcId="{200FD742-FFAE-41F3-839F-92658053AF0E}" destId="{9BF2C2C9-F496-436F-8985-2BAA8DF4712B}" srcOrd="16" destOrd="0" presId="urn:microsoft.com/office/officeart/2005/8/layout/list1"/>
    <dgm:cxn modelId="{A6B96E27-A0E8-4C33-9014-E68EECEE960C}" type="presParOf" srcId="{9BF2C2C9-F496-436F-8985-2BAA8DF4712B}" destId="{9B434B25-04B7-4BD6-AD05-EB894ACF313C}" srcOrd="0" destOrd="0" presId="urn:microsoft.com/office/officeart/2005/8/layout/list1"/>
    <dgm:cxn modelId="{2A2D8227-686F-42E5-A90A-1672D883FD97}" type="presParOf" srcId="{9BF2C2C9-F496-436F-8985-2BAA8DF4712B}" destId="{27C076AB-1EB5-4CD2-8FB8-DBC2C6837E38}" srcOrd="1" destOrd="0" presId="urn:microsoft.com/office/officeart/2005/8/layout/list1"/>
    <dgm:cxn modelId="{EC96E3D9-39AF-48CC-9DFB-7B9152E927CF}" type="presParOf" srcId="{200FD742-FFAE-41F3-839F-92658053AF0E}" destId="{D91563FA-45E8-4102-83C7-516F99A24A59}" srcOrd="17" destOrd="0" presId="urn:microsoft.com/office/officeart/2005/8/layout/list1"/>
    <dgm:cxn modelId="{2FCAFDCD-44BD-47DB-AEA1-165D40D85FD6}" type="presParOf" srcId="{200FD742-FFAE-41F3-839F-92658053AF0E}" destId="{056CA9EE-DE7C-4113-9DFB-81ACCF373749}" srcOrd="18" destOrd="0" presId="urn:microsoft.com/office/officeart/2005/8/layout/list1"/>
    <dgm:cxn modelId="{3BEB2A83-E64C-42E0-9FA8-CFD2C85DF9F6}" type="presParOf" srcId="{200FD742-FFAE-41F3-839F-92658053AF0E}" destId="{565CE007-1F65-4FD9-94CC-4C55BBBBEEA6}" srcOrd="19" destOrd="0" presId="urn:microsoft.com/office/officeart/2005/8/layout/list1"/>
    <dgm:cxn modelId="{3D498F05-9C72-4C25-8F17-CDF4F8D4711C}" type="presParOf" srcId="{200FD742-FFAE-41F3-839F-92658053AF0E}" destId="{DCD4A7C3-16C9-43CA-8982-C26C327572A0}" srcOrd="20" destOrd="0" presId="urn:microsoft.com/office/officeart/2005/8/layout/list1"/>
    <dgm:cxn modelId="{2AECBCCB-A291-4651-8A58-F1021C6C3C04}" type="presParOf" srcId="{DCD4A7C3-16C9-43CA-8982-C26C327572A0}" destId="{517BAF1D-7078-4C71-BF53-5216A87B9EB8}" srcOrd="0" destOrd="0" presId="urn:microsoft.com/office/officeart/2005/8/layout/list1"/>
    <dgm:cxn modelId="{3083271D-404A-4EB5-BAE2-6C870240FC53}" type="presParOf" srcId="{DCD4A7C3-16C9-43CA-8982-C26C327572A0}" destId="{5F6963F2-E427-4C30-B330-CAADA707280A}" srcOrd="1" destOrd="0" presId="urn:microsoft.com/office/officeart/2005/8/layout/list1"/>
    <dgm:cxn modelId="{EE1DE73D-6656-443C-9DAA-0663F95DFDC9}" type="presParOf" srcId="{200FD742-FFAE-41F3-839F-92658053AF0E}" destId="{4844A07B-4005-4384-BD2C-14F61782053A}" srcOrd="21" destOrd="0" presId="urn:microsoft.com/office/officeart/2005/8/layout/list1"/>
    <dgm:cxn modelId="{2BB9A57C-61DF-4825-8AB8-CDC55C33C9B3}" type="presParOf" srcId="{200FD742-FFAE-41F3-839F-92658053AF0E}" destId="{174C5457-EB9C-40F0-9018-DA960939177B}" srcOrd="22" destOrd="0" presId="urn:microsoft.com/office/officeart/2005/8/layout/list1"/>
    <dgm:cxn modelId="{08855337-679C-4933-B5C5-83FD3DE8DECA}" type="presParOf" srcId="{200FD742-FFAE-41F3-839F-92658053AF0E}" destId="{F79B8093-C226-456D-8E64-222C19F212B9}" srcOrd="23" destOrd="0" presId="urn:microsoft.com/office/officeart/2005/8/layout/list1"/>
    <dgm:cxn modelId="{F3378392-7E12-48AD-B309-EC564797CA17}" type="presParOf" srcId="{200FD742-FFAE-41F3-839F-92658053AF0E}" destId="{A135FDD7-4C76-40BB-9052-B35D6F22755A}" srcOrd="24" destOrd="0" presId="urn:microsoft.com/office/officeart/2005/8/layout/list1"/>
    <dgm:cxn modelId="{C76222F3-6020-43A8-9672-0975D487BD3D}" type="presParOf" srcId="{A135FDD7-4C76-40BB-9052-B35D6F22755A}" destId="{D89D4B7C-F08D-4994-9BDF-195CF53765A6}" srcOrd="0" destOrd="0" presId="urn:microsoft.com/office/officeart/2005/8/layout/list1"/>
    <dgm:cxn modelId="{D366D177-337E-4D6C-93F1-92D6BC323A77}" type="presParOf" srcId="{A135FDD7-4C76-40BB-9052-B35D6F22755A}" destId="{B6659822-E6C4-4548-A974-3D3D46AA1C54}" srcOrd="1" destOrd="0" presId="urn:microsoft.com/office/officeart/2005/8/layout/list1"/>
    <dgm:cxn modelId="{21691254-EF60-4187-AEA9-5D9DF6F7DD84}" type="presParOf" srcId="{200FD742-FFAE-41F3-839F-92658053AF0E}" destId="{40B2112C-2052-49A0-85EF-87F9000639AE}" srcOrd="25" destOrd="0" presId="urn:microsoft.com/office/officeart/2005/8/layout/list1"/>
    <dgm:cxn modelId="{939BE43F-0EC3-44A1-8F78-8F7769E755F3}" type="presParOf" srcId="{200FD742-FFAE-41F3-839F-92658053AF0E}" destId="{AAAC370A-D878-4876-B6A9-C6181FA1B16C}" srcOrd="26" destOrd="0" presId="urn:microsoft.com/office/officeart/2005/8/layout/list1"/>
    <dgm:cxn modelId="{62BF0909-B985-4F58-ABDD-D409D524672C}" type="presParOf" srcId="{200FD742-FFAE-41F3-839F-92658053AF0E}" destId="{F19749DE-DCC2-4D11-96B4-3C38794FE938}" srcOrd="27" destOrd="0" presId="urn:microsoft.com/office/officeart/2005/8/layout/list1"/>
    <dgm:cxn modelId="{D2E30049-DF85-48B8-AF0F-E1247A4238AB}" type="presParOf" srcId="{200FD742-FFAE-41F3-839F-92658053AF0E}" destId="{7D5CD6C1-C76E-4A25-B62E-5D115364E779}" srcOrd="28" destOrd="0" presId="urn:microsoft.com/office/officeart/2005/8/layout/list1"/>
    <dgm:cxn modelId="{A6833938-0603-49DA-A34F-64F75A2C630F}" type="presParOf" srcId="{7D5CD6C1-C76E-4A25-B62E-5D115364E779}" destId="{D47066F5-C409-4345-85F2-B360C77CB5F7}" srcOrd="0" destOrd="0" presId="urn:microsoft.com/office/officeart/2005/8/layout/list1"/>
    <dgm:cxn modelId="{497558F1-7534-4FE7-AC35-7201A1FD3718}" type="presParOf" srcId="{7D5CD6C1-C76E-4A25-B62E-5D115364E779}" destId="{AC2DF67D-657E-406B-B545-A7B07108CBAD}" srcOrd="1" destOrd="0" presId="urn:microsoft.com/office/officeart/2005/8/layout/list1"/>
    <dgm:cxn modelId="{FD1C04BC-93D1-4B07-ADD2-56C25D449B7F}" type="presParOf" srcId="{200FD742-FFAE-41F3-839F-92658053AF0E}" destId="{94363124-D70B-49C3-B831-1D73FB122A41}" srcOrd="29" destOrd="0" presId="urn:microsoft.com/office/officeart/2005/8/layout/list1"/>
    <dgm:cxn modelId="{DF66EA04-FC25-40D4-84F5-3378441739E5}" type="presParOf" srcId="{200FD742-FFAE-41F3-839F-92658053AF0E}" destId="{30040D36-30B0-4864-BF3D-EFA35CC77E26}" srcOrd="30" destOrd="0" presId="urn:microsoft.com/office/officeart/2005/8/layout/list1"/>
    <dgm:cxn modelId="{6EDB2D63-2E10-4260-AD22-68FD35A06CFE}" type="presParOf" srcId="{200FD742-FFAE-41F3-839F-92658053AF0E}" destId="{E44B1E6B-5FE6-46B1-81EF-0FCA9911545F}" srcOrd="31" destOrd="0" presId="urn:microsoft.com/office/officeart/2005/8/layout/list1"/>
    <dgm:cxn modelId="{D305A47C-BB31-44D6-86E8-B7D9A5E66DBC}" type="presParOf" srcId="{200FD742-FFAE-41F3-839F-92658053AF0E}" destId="{A90B7B03-8CC4-45A7-979D-A9A435C58413}" srcOrd="32" destOrd="0" presId="urn:microsoft.com/office/officeart/2005/8/layout/list1"/>
    <dgm:cxn modelId="{BFBBB771-972D-4A34-9137-D3BAAEFDB50E}" type="presParOf" srcId="{A90B7B03-8CC4-45A7-979D-A9A435C58413}" destId="{D5FF8A1A-3DB2-4AD1-8286-EEB3D61B0AD8}" srcOrd="0" destOrd="0" presId="urn:microsoft.com/office/officeart/2005/8/layout/list1"/>
    <dgm:cxn modelId="{6A94429C-826C-456B-837A-FE6084F12FC9}" type="presParOf" srcId="{A90B7B03-8CC4-45A7-979D-A9A435C58413}" destId="{18B09441-BC76-4850-9F24-7FB86691CC23}" srcOrd="1" destOrd="0" presId="urn:microsoft.com/office/officeart/2005/8/layout/list1"/>
    <dgm:cxn modelId="{6BEF06AD-E933-48C1-BB1F-9F6628A7EC5E}" type="presParOf" srcId="{200FD742-FFAE-41F3-839F-92658053AF0E}" destId="{AE1AB29F-B018-453A-929B-AE7FEEA5D44D}" srcOrd="33" destOrd="0" presId="urn:microsoft.com/office/officeart/2005/8/layout/list1"/>
    <dgm:cxn modelId="{F33B70A0-BA27-461B-A893-72DF70C3312F}" type="presParOf" srcId="{200FD742-FFAE-41F3-839F-92658053AF0E}" destId="{ABD505F0-6AAF-4C14-8EE7-3974C6F53CDD}" srcOrd="34" destOrd="0" presId="urn:microsoft.com/office/officeart/2005/8/layout/list1"/>
    <dgm:cxn modelId="{7F06710D-E350-4283-9967-EAF854142D3E}" type="presParOf" srcId="{200FD742-FFAE-41F3-839F-92658053AF0E}" destId="{55B4402C-A47A-4946-A2DC-2C94CB0EAE73}" srcOrd="35" destOrd="0" presId="urn:microsoft.com/office/officeart/2005/8/layout/list1"/>
    <dgm:cxn modelId="{46DA0E50-8640-4A03-B6A4-8DB153BC15C4}" type="presParOf" srcId="{200FD742-FFAE-41F3-839F-92658053AF0E}" destId="{6D2B7576-350D-4BE9-9212-BD4FD0E2673D}" srcOrd="36" destOrd="0" presId="urn:microsoft.com/office/officeart/2005/8/layout/list1"/>
    <dgm:cxn modelId="{1B88CA13-B08D-4551-8E2C-140EF4622394}" type="presParOf" srcId="{6D2B7576-350D-4BE9-9212-BD4FD0E2673D}" destId="{F3617604-6171-40F8-BC90-3FC1D220B5AD}" srcOrd="0" destOrd="0" presId="urn:microsoft.com/office/officeart/2005/8/layout/list1"/>
    <dgm:cxn modelId="{6EE342F7-2538-4FEC-B287-0049796AC18D}" type="presParOf" srcId="{6D2B7576-350D-4BE9-9212-BD4FD0E2673D}" destId="{979674B8-7092-41BA-9A0E-4ECCF0F0B57B}" srcOrd="1" destOrd="0" presId="urn:microsoft.com/office/officeart/2005/8/layout/list1"/>
    <dgm:cxn modelId="{EC63010E-5844-4B00-BF27-AC648AAD75F1}" type="presParOf" srcId="{200FD742-FFAE-41F3-839F-92658053AF0E}" destId="{20D465B6-1F09-41E7-8E0E-A732C3620964}" srcOrd="37" destOrd="0" presId="urn:microsoft.com/office/officeart/2005/8/layout/list1"/>
    <dgm:cxn modelId="{4F684C77-59CF-4210-93C0-C7E044415750}" type="presParOf" srcId="{200FD742-FFAE-41F3-839F-92658053AF0E}" destId="{B3F2FC8B-9D47-4DAC-BA18-BDC92EEF01B3}" srcOrd="38" destOrd="0" presId="urn:microsoft.com/office/officeart/2005/8/layout/list1"/>
    <dgm:cxn modelId="{5F5295A1-437B-4019-8D23-6F7D2776EC09}" type="presParOf" srcId="{200FD742-FFAE-41F3-839F-92658053AF0E}" destId="{9518CA02-C83F-4EB1-804A-EB4805AD5028}" srcOrd="39" destOrd="0" presId="urn:microsoft.com/office/officeart/2005/8/layout/list1"/>
    <dgm:cxn modelId="{29D3934E-B268-4BB3-A578-78A8AF16D5C4}" type="presParOf" srcId="{200FD742-FFAE-41F3-839F-92658053AF0E}" destId="{7912C185-85A2-4256-B4C9-106C68742F74}" srcOrd="40" destOrd="0" presId="urn:microsoft.com/office/officeart/2005/8/layout/list1"/>
    <dgm:cxn modelId="{039E6307-80F9-4E58-A767-09D21288EF5C}" type="presParOf" srcId="{7912C185-85A2-4256-B4C9-106C68742F74}" destId="{F040C894-E4E9-49E7-B2AC-74ECA5B16270}" srcOrd="0" destOrd="0" presId="urn:microsoft.com/office/officeart/2005/8/layout/list1"/>
    <dgm:cxn modelId="{79CE94DD-3218-4629-99BE-568976CB3069}" type="presParOf" srcId="{7912C185-85A2-4256-B4C9-106C68742F74}" destId="{6D4F2FB5-10F5-4469-A362-B756183327CF}" srcOrd="1" destOrd="0" presId="urn:microsoft.com/office/officeart/2005/8/layout/list1"/>
    <dgm:cxn modelId="{286EA9EA-BE49-4735-9EC9-6154F4055FC8}" type="presParOf" srcId="{200FD742-FFAE-41F3-839F-92658053AF0E}" destId="{D531BA6B-F7ED-42A7-B847-BE35B44B7948}" srcOrd="41" destOrd="0" presId="urn:microsoft.com/office/officeart/2005/8/layout/list1"/>
    <dgm:cxn modelId="{812F9A3E-059A-491F-894C-D61C98F991A8}" type="presParOf" srcId="{200FD742-FFAE-41F3-839F-92658053AF0E}" destId="{A2845001-6E15-4AF9-9E25-91B2A389BF02}" srcOrd="42" destOrd="0" presId="urn:microsoft.com/office/officeart/2005/8/layout/list1"/>
    <dgm:cxn modelId="{3F852BD8-77CB-4584-AD3A-E6D43E0BA084}" type="presParOf" srcId="{200FD742-FFAE-41F3-839F-92658053AF0E}" destId="{EEF39657-CFF5-44C0-96BA-C3B7663D6945}" srcOrd="43" destOrd="0" presId="urn:microsoft.com/office/officeart/2005/8/layout/list1"/>
    <dgm:cxn modelId="{11F63B6D-E590-46CE-90C5-2C185F504DF6}" type="presParOf" srcId="{200FD742-FFAE-41F3-839F-92658053AF0E}" destId="{53BB0731-5C5E-4AE2-B7C8-CA720766BEFD}" srcOrd="44" destOrd="0" presId="urn:microsoft.com/office/officeart/2005/8/layout/list1"/>
    <dgm:cxn modelId="{047A2B91-7B95-4F89-912B-70173C9127CC}" type="presParOf" srcId="{53BB0731-5C5E-4AE2-B7C8-CA720766BEFD}" destId="{B5C43B88-86A9-488B-AA11-B7367B2D90B0}" srcOrd="0" destOrd="0" presId="urn:microsoft.com/office/officeart/2005/8/layout/list1"/>
    <dgm:cxn modelId="{73B190FD-03A1-4FF7-9ED6-5277E3DB077B}" type="presParOf" srcId="{53BB0731-5C5E-4AE2-B7C8-CA720766BEFD}" destId="{A6B78BCB-F2F4-46EB-B265-C158B63C1B70}" srcOrd="1" destOrd="0" presId="urn:microsoft.com/office/officeart/2005/8/layout/list1"/>
    <dgm:cxn modelId="{7ECB6673-91F7-4ED3-9F14-6FFA58C59161}" type="presParOf" srcId="{200FD742-FFAE-41F3-839F-92658053AF0E}" destId="{1C54B11B-D709-4A17-8211-E6BAF6622EF5}" srcOrd="45" destOrd="0" presId="urn:microsoft.com/office/officeart/2005/8/layout/list1"/>
    <dgm:cxn modelId="{1B399989-AC91-4034-9578-54938B9CC5C3}" type="presParOf" srcId="{200FD742-FFAE-41F3-839F-92658053AF0E}" destId="{B6F86826-3E72-42C6-823B-116C4E3F6569}" srcOrd="46" destOrd="0" presId="urn:microsoft.com/office/officeart/2005/8/layout/list1"/>
    <dgm:cxn modelId="{95BE09C1-4CBC-4029-AADE-6CAA1F6AEBAE}" type="presParOf" srcId="{200FD742-FFAE-41F3-839F-92658053AF0E}" destId="{1BEBA2ED-828E-4336-8E67-5B89C7304EEB}" srcOrd="47" destOrd="0" presId="urn:microsoft.com/office/officeart/2005/8/layout/list1"/>
    <dgm:cxn modelId="{9CDEADE2-82D2-4B18-A96A-03F4A642F7C1}" type="presParOf" srcId="{200FD742-FFAE-41F3-839F-92658053AF0E}" destId="{77130CEA-3C19-45A2-A9FF-77237A87D308}" srcOrd="48" destOrd="0" presId="urn:microsoft.com/office/officeart/2005/8/layout/list1"/>
    <dgm:cxn modelId="{D41B2814-7D91-48E6-94EE-7EA479C628EC}" type="presParOf" srcId="{77130CEA-3C19-45A2-A9FF-77237A87D308}" destId="{A58AC4E5-CFA2-45A1-9C1E-21ACE2A1E559}" srcOrd="0" destOrd="0" presId="urn:microsoft.com/office/officeart/2005/8/layout/list1"/>
    <dgm:cxn modelId="{9D25F8EF-E882-488D-B87D-C9BBA1E18D88}" type="presParOf" srcId="{77130CEA-3C19-45A2-A9FF-77237A87D308}" destId="{13AC9A0B-9208-4D8C-9A03-80EB697A7136}" srcOrd="1" destOrd="0" presId="urn:microsoft.com/office/officeart/2005/8/layout/list1"/>
    <dgm:cxn modelId="{CEEBB1E2-307B-4C37-A4D6-D7EB7C0B25B8}" type="presParOf" srcId="{200FD742-FFAE-41F3-839F-92658053AF0E}" destId="{6A9AABDC-233B-46DD-BABD-C886B83AE5AA}" srcOrd="49" destOrd="0" presId="urn:microsoft.com/office/officeart/2005/8/layout/list1"/>
    <dgm:cxn modelId="{7289D829-EF6B-453C-8F5C-6800398406A1}" type="presParOf" srcId="{200FD742-FFAE-41F3-839F-92658053AF0E}" destId="{EF632A7E-B37C-4F9C-9B87-D9B3BA262D48}" srcOrd="5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6D79133-ED76-4FA2-90EA-2E033F45D9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F1CE145-3167-4FE4-8917-52B5FA8EA69E}">
      <dgm:prSet/>
      <dgm:spPr/>
      <dgm:t>
        <a:bodyPr/>
        <a:lstStyle/>
        <a:p>
          <a:r>
            <a:rPr lang="en-US" dirty="0"/>
            <a:t>Medieval</a:t>
          </a:r>
        </a:p>
      </dgm:t>
    </dgm:pt>
    <dgm:pt modelId="{AA17693D-E210-4C3D-A2F6-6B377B5A8336}" type="parTrans" cxnId="{D2EC7871-785C-4D5E-AA9C-EDFFB27D002C}">
      <dgm:prSet/>
      <dgm:spPr/>
      <dgm:t>
        <a:bodyPr/>
        <a:lstStyle/>
        <a:p>
          <a:endParaRPr lang="en-US"/>
        </a:p>
      </dgm:t>
    </dgm:pt>
    <dgm:pt modelId="{B8052C85-D698-444A-A031-E576CDC68BCA}" type="sibTrans" cxnId="{D2EC7871-785C-4D5E-AA9C-EDFFB27D002C}">
      <dgm:prSet/>
      <dgm:spPr/>
      <dgm:t>
        <a:bodyPr/>
        <a:lstStyle/>
        <a:p>
          <a:endParaRPr lang="en-US"/>
        </a:p>
      </dgm:t>
    </dgm:pt>
    <dgm:pt modelId="{7A1E36CC-B198-45D5-AF53-D19920ABD7AF}">
      <dgm:prSet/>
      <dgm:spPr/>
      <dgm:t>
        <a:bodyPr/>
        <a:lstStyle/>
        <a:p>
          <a:r>
            <a:rPr lang="pt-BR" dirty="0"/>
            <a:t>Fantasia</a:t>
          </a:r>
          <a:endParaRPr lang="en-US" dirty="0"/>
        </a:p>
      </dgm:t>
    </dgm:pt>
    <dgm:pt modelId="{DBECA46A-CBF7-49EA-ADD8-3F4768951B1E}" type="parTrans" cxnId="{66D7E39F-AF96-4529-9C55-AF7476349996}">
      <dgm:prSet/>
      <dgm:spPr/>
      <dgm:t>
        <a:bodyPr/>
        <a:lstStyle/>
        <a:p>
          <a:endParaRPr lang="en-US"/>
        </a:p>
      </dgm:t>
    </dgm:pt>
    <dgm:pt modelId="{8F482EBE-1D93-4508-A0AC-F6CACB10013D}" type="sibTrans" cxnId="{66D7E39F-AF96-4529-9C55-AF7476349996}">
      <dgm:prSet/>
      <dgm:spPr/>
      <dgm:t>
        <a:bodyPr/>
        <a:lstStyle/>
        <a:p>
          <a:endParaRPr lang="en-US"/>
        </a:p>
      </dgm:t>
    </dgm:pt>
    <dgm:pt modelId="{4BCA75EE-37DE-4394-AC34-9AC21DA566CE}">
      <dgm:prSet/>
      <dgm:spPr/>
      <dgm:t>
        <a:bodyPr/>
        <a:lstStyle/>
        <a:p>
          <a:r>
            <a:rPr lang="pt-BR"/>
            <a:t>Futurista</a:t>
          </a:r>
          <a:endParaRPr lang="en-US"/>
        </a:p>
      </dgm:t>
    </dgm:pt>
    <dgm:pt modelId="{627CC421-95FD-46CF-B605-9720F1FF2443}" type="parTrans" cxnId="{28D15475-4DE7-4A7D-97E2-AA1D8D68FD62}">
      <dgm:prSet/>
      <dgm:spPr/>
      <dgm:t>
        <a:bodyPr/>
        <a:lstStyle/>
        <a:p>
          <a:endParaRPr lang="en-US"/>
        </a:p>
      </dgm:t>
    </dgm:pt>
    <dgm:pt modelId="{E1B3E60A-2ED1-47C5-81A9-EABE8AEE4BC0}" type="sibTrans" cxnId="{28D15475-4DE7-4A7D-97E2-AA1D8D68FD62}">
      <dgm:prSet/>
      <dgm:spPr/>
      <dgm:t>
        <a:bodyPr/>
        <a:lstStyle/>
        <a:p>
          <a:endParaRPr lang="en-US"/>
        </a:p>
      </dgm:t>
    </dgm:pt>
    <dgm:pt modelId="{2A74203E-B8C8-4B10-A4EB-CED27108ED52}">
      <dgm:prSet/>
      <dgm:spPr/>
      <dgm:t>
        <a:bodyPr/>
        <a:lstStyle/>
        <a:p>
          <a:r>
            <a:rPr lang="pt-BR" dirty="0"/>
            <a:t>Realista</a:t>
          </a:r>
          <a:endParaRPr lang="en-US" dirty="0"/>
        </a:p>
      </dgm:t>
    </dgm:pt>
    <dgm:pt modelId="{8257BED2-EAC5-4720-9A06-BE3864FCF7E3}" type="parTrans" cxnId="{99506861-CA37-45D2-8365-E2D2D50DEDA4}">
      <dgm:prSet/>
      <dgm:spPr/>
      <dgm:t>
        <a:bodyPr/>
        <a:lstStyle/>
        <a:p>
          <a:endParaRPr lang="en-US"/>
        </a:p>
      </dgm:t>
    </dgm:pt>
    <dgm:pt modelId="{946AE52A-4C26-42A3-AAF6-3600B48FB736}" type="sibTrans" cxnId="{99506861-CA37-45D2-8365-E2D2D50DEDA4}">
      <dgm:prSet/>
      <dgm:spPr/>
      <dgm:t>
        <a:bodyPr/>
        <a:lstStyle/>
        <a:p>
          <a:endParaRPr lang="en-US"/>
        </a:p>
      </dgm:t>
    </dgm:pt>
    <dgm:pt modelId="{DC4AA461-F6FD-4D7C-8607-8F19C98E4907}">
      <dgm:prSet/>
      <dgm:spPr/>
      <dgm:t>
        <a:bodyPr/>
        <a:lstStyle/>
        <a:p>
          <a:r>
            <a:rPr lang="pt-BR" dirty="0"/>
            <a:t>Cartoon</a:t>
          </a:r>
          <a:endParaRPr lang="en-US" dirty="0"/>
        </a:p>
      </dgm:t>
    </dgm:pt>
    <dgm:pt modelId="{3134CFA0-763F-4769-A9FF-78F400B72DFC}" type="parTrans" cxnId="{4EDE5F63-0141-4663-A1AD-0FF0B1708D71}">
      <dgm:prSet/>
      <dgm:spPr/>
      <dgm:t>
        <a:bodyPr/>
        <a:lstStyle/>
        <a:p>
          <a:endParaRPr lang="en-US"/>
        </a:p>
      </dgm:t>
    </dgm:pt>
    <dgm:pt modelId="{06B9A265-0A67-40E7-B2CD-2925AD9EE2E6}" type="sibTrans" cxnId="{4EDE5F63-0141-4663-A1AD-0FF0B1708D71}">
      <dgm:prSet/>
      <dgm:spPr/>
      <dgm:t>
        <a:bodyPr/>
        <a:lstStyle/>
        <a:p>
          <a:endParaRPr lang="en-US"/>
        </a:p>
      </dgm:t>
    </dgm:pt>
    <dgm:pt modelId="{9D5C1033-E094-4559-95A5-AC44908E2760}">
      <dgm:prSet/>
      <dgm:spPr/>
      <dgm:t>
        <a:bodyPr/>
        <a:lstStyle/>
        <a:p>
          <a:r>
            <a:rPr lang="pt-BR" dirty="0"/>
            <a:t>Terror</a:t>
          </a:r>
          <a:endParaRPr lang="en-US" dirty="0"/>
        </a:p>
      </dgm:t>
    </dgm:pt>
    <dgm:pt modelId="{6E223F48-8730-4A47-B956-31218CEC03F7}" type="sibTrans" cxnId="{52D4BF2C-542B-47E6-A471-545B096D3E08}">
      <dgm:prSet/>
      <dgm:spPr/>
      <dgm:t>
        <a:bodyPr/>
        <a:lstStyle/>
        <a:p>
          <a:endParaRPr lang="en-US"/>
        </a:p>
      </dgm:t>
    </dgm:pt>
    <dgm:pt modelId="{EA6F879F-FFE4-4846-876D-52ADEAD6345E}" type="parTrans" cxnId="{52D4BF2C-542B-47E6-A471-545B096D3E08}">
      <dgm:prSet/>
      <dgm:spPr/>
      <dgm:t>
        <a:bodyPr/>
        <a:lstStyle/>
        <a:p>
          <a:endParaRPr lang="en-US"/>
        </a:p>
      </dgm:t>
    </dgm:pt>
    <dgm:pt modelId="{A31F2E03-12FA-41E9-83F8-4B42B23DF035}" type="pres">
      <dgm:prSet presAssocID="{06D79133-ED76-4FA2-90EA-2E033F45D95D}" presName="root" presStyleCnt="0">
        <dgm:presLayoutVars>
          <dgm:dir/>
          <dgm:resizeHandles val="exact"/>
        </dgm:presLayoutVars>
      </dgm:prSet>
      <dgm:spPr/>
    </dgm:pt>
    <dgm:pt modelId="{6FC6EA47-3474-469D-9E17-D0BE17178444}" type="pres">
      <dgm:prSet presAssocID="{5F1CE145-3167-4FE4-8917-52B5FA8EA69E}" presName="compNode" presStyleCnt="0"/>
      <dgm:spPr/>
    </dgm:pt>
    <dgm:pt modelId="{1BF5C09A-AC94-44D1-B4B5-2A135DD33490}" type="pres">
      <dgm:prSet presAssocID="{5F1CE145-3167-4FE4-8917-52B5FA8EA69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dral com preenchimento sólido"/>
        </a:ext>
      </dgm:extLst>
    </dgm:pt>
    <dgm:pt modelId="{93EF198A-65A4-4FCC-BB61-943709A5F0AD}" type="pres">
      <dgm:prSet presAssocID="{5F1CE145-3167-4FE4-8917-52B5FA8EA69E}" presName="spaceRect" presStyleCnt="0"/>
      <dgm:spPr/>
    </dgm:pt>
    <dgm:pt modelId="{207B4A20-1F49-4A70-BE1B-0BA2D2840F50}" type="pres">
      <dgm:prSet presAssocID="{5F1CE145-3167-4FE4-8917-52B5FA8EA69E}" presName="textRect" presStyleLbl="revTx" presStyleIdx="0" presStyleCnt="6">
        <dgm:presLayoutVars>
          <dgm:chMax val="1"/>
          <dgm:chPref val="1"/>
        </dgm:presLayoutVars>
      </dgm:prSet>
      <dgm:spPr/>
    </dgm:pt>
    <dgm:pt modelId="{4F0658A3-3D83-407B-94AA-AF1AB8E66E66}" type="pres">
      <dgm:prSet presAssocID="{B8052C85-D698-444A-A031-E576CDC68BCA}" presName="sibTrans" presStyleCnt="0"/>
      <dgm:spPr/>
    </dgm:pt>
    <dgm:pt modelId="{1CAB1409-454D-46B7-A5B3-D1F308B4FA83}" type="pres">
      <dgm:prSet presAssocID="{7A1E36CC-B198-45D5-AF53-D19920ABD7AF}" presName="compNode" presStyleCnt="0"/>
      <dgm:spPr/>
    </dgm:pt>
    <dgm:pt modelId="{3CCEAC1C-66E9-48E4-878F-3DE6DF5668A9}" type="pres">
      <dgm:prSet presAssocID="{7A1E36CC-B198-45D5-AF53-D19920ABD7A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da feminina com preenchimento sólido"/>
        </a:ext>
      </dgm:extLst>
    </dgm:pt>
    <dgm:pt modelId="{057B42A6-1DA6-4743-B2C9-CD97F2719D5E}" type="pres">
      <dgm:prSet presAssocID="{7A1E36CC-B198-45D5-AF53-D19920ABD7AF}" presName="spaceRect" presStyleCnt="0"/>
      <dgm:spPr/>
    </dgm:pt>
    <dgm:pt modelId="{2029E795-FC61-4E4F-9324-A869082622C9}" type="pres">
      <dgm:prSet presAssocID="{7A1E36CC-B198-45D5-AF53-D19920ABD7AF}" presName="textRect" presStyleLbl="revTx" presStyleIdx="1" presStyleCnt="6">
        <dgm:presLayoutVars>
          <dgm:chMax val="1"/>
          <dgm:chPref val="1"/>
        </dgm:presLayoutVars>
      </dgm:prSet>
      <dgm:spPr/>
    </dgm:pt>
    <dgm:pt modelId="{581FB824-7292-44F5-ADA6-F5921472A494}" type="pres">
      <dgm:prSet presAssocID="{8F482EBE-1D93-4508-A0AC-F6CACB10013D}" presName="sibTrans" presStyleCnt="0"/>
      <dgm:spPr/>
    </dgm:pt>
    <dgm:pt modelId="{58EA6403-1C0A-48FE-9E39-2D4745BD7763}" type="pres">
      <dgm:prSet presAssocID="{4BCA75EE-37DE-4394-AC34-9AC21DA566CE}" presName="compNode" presStyleCnt="0"/>
      <dgm:spPr/>
    </dgm:pt>
    <dgm:pt modelId="{20B73EBB-35C0-42F7-A63E-320813441391}" type="pres">
      <dgm:prSet presAssocID="{4BCA75EE-37DE-4394-AC34-9AC21DA566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a"/>
        </a:ext>
      </dgm:extLst>
    </dgm:pt>
    <dgm:pt modelId="{9E79D3B5-2E63-452E-BB51-4794D44E4DE6}" type="pres">
      <dgm:prSet presAssocID="{4BCA75EE-37DE-4394-AC34-9AC21DA566CE}" presName="spaceRect" presStyleCnt="0"/>
      <dgm:spPr/>
    </dgm:pt>
    <dgm:pt modelId="{EBF4129F-8DBC-4C7E-A6CA-FB3712B22B19}" type="pres">
      <dgm:prSet presAssocID="{4BCA75EE-37DE-4394-AC34-9AC21DA566CE}" presName="textRect" presStyleLbl="revTx" presStyleIdx="2" presStyleCnt="6">
        <dgm:presLayoutVars>
          <dgm:chMax val="1"/>
          <dgm:chPref val="1"/>
        </dgm:presLayoutVars>
      </dgm:prSet>
      <dgm:spPr/>
    </dgm:pt>
    <dgm:pt modelId="{E05BC897-A97A-4085-B670-255314BBE15D}" type="pres">
      <dgm:prSet presAssocID="{E1B3E60A-2ED1-47C5-81A9-EABE8AEE4BC0}" presName="sibTrans" presStyleCnt="0"/>
      <dgm:spPr/>
    </dgm:pt>
    <dgm:pt modelId="{40D15020-2052-4450-A0E0-ADDD46907DB3}" type="pres">
      <dgm:prSet presAssocID="{9D5C1033-E094-4559-95A5-AC44908E2760}" presName="compNode" presStyleCnt="0"/>
      <dgm:spPr/>
    </dgm:pt>
    <dgm:pt modelId="{4F537952-F284-4D27-830F-2AB7786FB4A4}" type="pres">
      <dgm:prSet presAssocID="{9D5C1033-E094-4559-95A5-AC44908E276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rcegos"/>
        </a:ext>
      </dgm:extLst>
    </dgm:pt>
    <dgm:pt modelId="{FE30723A-1A01-4FE1-B147-2CED0CB5DBCA}" type="pres">
      <dgm:prSet presAssocID="{9D5C1033-E094-4559-95A5-AC44908E2760}" presName="spaceRect" presStyleCnt="0"/>
      <dgm:spPr/>
    </dgm:pt>
    <dgm:pt modelId="{9AA0C6BE-8BD9-46B9-90ED-ECA7F3DB3B8A}" type="pres">
      <dgm:prSet presAssocID="{9D5C1033-E094-4559-95A5-AC44908E2760}" presName="textRect" presStyleLbl="revTx" presStyleIdx="3" presStyleCnt="6">
        <dgm:presLayoutVars>
          <dgm:chMax val="1"/>
          <dgm:chPref val="1"/>
        </dgm:presLayoutVars>
      </dgm:prSet>
      <dgm:spPr/>
    </dgm:pt>
    <dgm:pt modelId="{A1FCB345-5786-455A-89BA-0F52F55132A1}" type="pres">
      <dgm:prSet presAssocID="{6E223F48-8730-4A47-B956-31218CEC03F7}" presName="sibTrans" presStyleCnt="0"/>
      <dgm:spPr/>
    </dgm:pt>
    <dgm:pt modelId="{277FA5F8-1DE7-4031-9507-9AF37DE72720}" type="pres">
      <dgm:prSet presAssocID="{2A74203E-B8C8-4B10-A4EB-CED27108ED52}" presName="compNode" presStyleCnt="0"/>
      <dgm:spPr/>
    </dgm:pt>
    <dgm:pt modelId="{9131D20F-CAD8-40D0-BEF2-3FDFC016708C}" type="pres">
      <dgm:prSet presAssocID="{2A74203E-B8C8-4B10-A4EB-CED27108ED5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sagem de Fazenda com preenchimento sólido"/>
        </a:ext>
      </dgm:extLst>
    </dgm:pt>
    <dgm:pt modelId="{9C864DED-3E8D-43AE-AB06-1C68EE3B045E}" type="pres">
      <dgm:prSet presAssocID="{2A74203E-B8C8-4B10-A4EB-CED27108ED52}" presName="spaceRect" presStyleCnt="0"/>
      <dgm:spPr/>
    </dgm:pt>
    <dgm:pt modelId="{04B3753D-18E1-44BF-B526-DF8881BCD22A}" type="pres">
      <dgm:prSet presAssocID="{2A74203E-B8C8-4B10-A4EB-CED27108ED52}" presName="textRect" presStyleLbl="revTx" presStyleIdx="4" presStyleCnt="6">
        <dgm:presLayoutVars>
          <dgm:chMax val="1"/>
          <dgm:chPref val="1"/>
        </dgm:presLayoutVars>
      </dgm:prSet>
      <dgm:spPr/>
    </dgm:pt>
    <dgm:pt modelId="{2A1E1910-4A21-4ABD-922D-5372FFDAFF1A}" type="pres">
      <dgm:prSet presAssocID="{946AE52A-4C26-42A3-AAF6-3600B48FB736}" presName="sibTrans" presStyleCnt="0"/>
      <dgm:spPr/>
    </dgm:pt>
    <dgm:pt modelId="{BA6D9734-70F3-4613-9ACF-480DC7C995EB}" type="pres">
      <dgm:prSet presAssocID="{DC4AA461-F6FD-4D7C-8607-8F19C98E4907}" presName="compNode" presStyleCnt="0"/>
      <dgm:spPr/>
    </dgm:pt>
    <dgm:pt modelId="{D21612D6-92F2-4AD9-A9BF-1100E31EB836}" type="pres">
      <dgm:prSet presAssocID="{DC4AA461-F6FD-4D7C-8607-8F19C98E490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0097C9A4-A3A5-40A7-A0DB-DAB42D4F5E14}" type="pres">
      <dgm:prSet presAssocID="{DC4AA461-F6FD-4D7C-8607-8F19C98E4907}" presName="spaceRect" presStyleCnt="0"/>
      <dgm:spPr/>
    </dgm:pt>
    <dgm:pt modelId="{56F92B5D-17DB-4888-B5E8-811E9255AD87}" type="pres">
      <dgm:prSet presAssocID="{DC4AA461-F6FD-4D7C-8607-8F19C98E490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99C9B00-1595-4674-88DA-193D37CD52FD}" type="presOf" srcId="{9D5C1033-E094-4559-95A5-AC44908E2760}" destId="{9AA0C6BE-8BD9-46B9-90ED-ECA7F3DB3B8A}" srcOrd="0" destOrd="0" presId="urn:microsoft.com/office/officeart/2018/2/layout/IconLabelList"/>
    <dgm:cxn modelId="{52D4BF2C-542B-47E6-A471-545B096D3E08}" srcId="{06D79133-ED76-4FA2-90EA-2E033F45D95D}" destId="{9D5C1033-E094-4559-95A5-AC44908E2760}" srcOrd="3" destOrd="0" parTransId="{EA6F879F-FFE4-4846-876D-52ADEAD6345E}" sibTransId="{6E223F48-8730-4A47-B956-31218CEC03F7}"/>
    <dgm:cxn modelId="{99506861-CA37-45D2-8365-E2D2D50DEDA4}" srcId="{06D79133-ED76-4FA2-90EA-2E033F45D95D}" destId="{2A74203E-B8C8-4B10-A4EB-CED27108ED52}" srcOrd="4" destOrd="0" parTransId="{8257BED2-EAC5-4720-9A06-BE3864FCF7E3}" sibTransId="{946AE52A-4C26-42A3-AAF6-3600B48FB736}"/>
    <dgm:cxn modelId="{4EDE5F63-0141-4663-A1AD-0FF0B1708D71}" srcId="{06D79133-ED76-4FA2-90EA-2E033F45D95D}" destId="{DC4AA461-F6FD-4D7C-8607-8F19C98E4907}" srcOrd="5" destOrd="0" parTransId="{3134CFA0-763F-4769-A9FF-78F400B72DFC}" sibTransId="{06B9A265-0A67-40E7-B2CD-2925AD9EE2E6}"/>
    <dgm:cxn modelId="{E5B95966-7D67-49E8-AF9D-5070348CE92D}" type="presOf" srcId="{06D79133-ED76-4FA2-90EA-2E033F45D95D}" destId="{A31F2E03-12FA-41E9-83F8-4B42B23DF035}" srcOrd="0" destOrd="0" presId="urn:microsoft.com/office/officeart/2018/2/layout/IconLabelList"/>
    <dgm:cxn modelId="{F91B9369-3268-4AEA-B6EB-2A3805E2AF01}" type="presOf" srcId="{DC4AA461-F6FD-4D7C-8607-8F19C98E4907}" destId="{56F92B5D-17DB-4888-B5E8-811E9255AD87}" srcOrd="0" destOrd="0" presId="urn:microsoft.com/office/officeart/2018/2/layout/IconLabelList"/>
    <dgm:cxn modelId="{D2EC7871-785C-4D5E-AA9C-EDFFB27D002C}" srcId="{06D79133-ED76-4FA2-90EA-2E033F45D95D}" destId="{5F1CE145-3167-4FE4-8917-52B5FA8EA69E}" srcOrd="0" destOrd="0" parTransId="{AA17693D-E210-4C3D-A2F6-6B377B5A8336}" sibTransId="{B8052C85-D698-444A-A031-E576CDC68BCA}"/>
    <dgm:cxn modelId="{A0F3CB72-7F43-463C-ADD7-9D1B78CC807B}" type="presOf" srcId="{4BCA75EE-37DE-4394-AC34-9AC21DA566CE}" destId="{EBF4129F-8DBC-4C7E-A6CA-FB3712B22B19}" srcOrd="0" destOrd="0" presId="urn:microsoft.com/office/officeart/2018/2/layout/IconLabelList"/>
    <dgm:cxn modelId="{28D15475-4DE7-4A7D-97E2-AA1D8D68FD62}" srcId="{06D79133-ED76-4FA2-90EA-2E033F45D95D}" destId="{4BCA75EE-37DE-4394-AC34-9AC21DA566CE}" srcOrd="2" destOrd="0" parTransId="{627CC421-95FD-46CF-B605-9720F1FF2443}" sibTransId="{E1B3E60A-2ED1-47C5-81A9-EABE8AEE4BC0}"/>
    <dgm:cxn modelId="{66D7E39F-AF96-4529-9C55-AF7476349996}" srcId="{06D79133-ED76-4FA2-90EA-2E033F45D95D}" destId="{7A1E36CC-B198-45D5-AF53-D19920ABD7AF}" srcOrd="1" destOrd="0" parTransId="{DBECA46A-CBF7-49EA-ADD8-3F4768951B1E}" sibTransId="{8F482EBE-1D93-4508-A0AC-F6CACB10013D}"/>
    <dgm:cxn modelId="{401C94A4-84EF-4926-BD9D-CF120CF96F2E}" type="presOf" srcId="{5F1CE145-3167-4FE4-8917-52B5FA8EA69E}" destId="{207B4A20-1F49-4A70-BE1B-0BA2D2840F50}" srcOrd="0" destOrd="0" presId="urn:microsoft.com/office/officeart/2018/2/layout/IconLabelList"/>
    <dgm:cxn modelId="{D90995F3-FE18-4409-B69F-179B9C339E0C}" type="presOf" srcId="{7A1E36CC-B198-45D5-AF53-D19920ABD7AF}" destId="{2029E795-FC61-4E4F-9324-A869082622C9}" srcOrd="0" destOrd="0" presId="urn:microsoft.com/office/officeart/2018/2/layout/IconLabelList"/>
    <dgm:cxn modelId="{F7A24AFE-DC4F-4BDF-9EE6-B583EA7F6825}" type="presOf" srcId="{2A74203E-B8C8-4B10-A4EB-CED27108ED52}" destId="{04B3753D-18E1-44BF-B526-DF8881BCD22A}" srcOrd="0" destOrd="0" presId="urn:microsoft.com/office/officeart/2018/2/layout/IconLabelList"/>
    <dgm:cxn modelId="{00876F86-A5B9-4F3B-9CCB-6A78B0F56FDA}" type="presParOf" srcId="{A31F2E03-12FA-41E9-83F8-4B42B23DF035}" destId="{6FC6EA47-3474-469D-9E17-D0BE17178444}" srcOrd="0" destOrd="0" presId="urn:microsoft.com/office/officeart/2018/2/layout/IconLabelList"/>
    <dgm:cxn modelId="{7EECC128-77E4-4EE3-9BF1-2D45BAAF5D75}" type="presParOf" srcId="{6FC6EA47-3474-469D-9E17-D0BE17178444}" destId="{1BF5C09A-AC94-44D1-B4B5-2A135DD33490}" srcOrd="0" destOrd="0" presId="urn:microsoft.com/office/officeart/2018/2/layout/IconLabelList"/>
    <dgm:cxn modelId="{22A2CE4A-9C7A-4FBB-932E-E225FDAD7B6C}" type="presParOf" srcId="{6FC6EA47-3474-469D-9E17-D0BE17178444}" destId="{93EF198A-65A4-4FCC-BB61-943709A5F0AD}" srcOrd="1" destOrd="0" presId="urn:microsoft.com/office/officeart/2018/2/layout/IconLabelList"/>
    <dgm:cxn modelId="{4B3AF548-7D32-4965-89E2-3A694B4EFC24}" type="presParOf" srcId="{6FC6EA47-3474-469D-9E17-D0BE17178444}" destId="{207B4A20-1F49-4A70-BE1B-0BA2D2840F50}" srcOrd="2" destOrd="0" presId="urn:microsoft.com/office/officeart/2018/2/layout/IconLabelList"/>
    <dgm:cxn modelId="{A85C5A2E-A75B-4A97-85DE-6991B3FBF04B}" type="presParOf" srcId="{A31F2E03-12FA-41E9-83F8-4B42B23DF035}" destId="{4F0658A3-3D83-407B-94AA-AF1AB8E66E66}" srcOrd="1" destOrd="0" presId="urn:microsoft.com/office/officeart/2018/2/layout/IconLabelList"/>
    <dgm:cxn modelId="{0E6FB90E-8B7E-464D-B761-BF12C133E0A7}" type="presParOf" srcId="{A31F2E03-12FA-41E9-83F8-4B42B23DF035}" destId="{1CAB1409-454D-46B7-A5B3-D1F308B4FA83}" srcOrd="2" destOrd="0" presId="urn:microsoft.com/office/officeart/2018/2/layout/IconLabelList"/>
    <dgm:cxn modelId="{EA09CAEB-4740-4FEB-A509-2C2FE26A9A1D}" type="presParOf" srcId="{1CAB1409-454D-46B7-A5B3-D1F308B4FA83}" destId="{3CCEAC1C-66E9-48E4-878F-3DE6DF5668A9}" srcOrd="0" destOrd="0" presId="urn:microsoft.com/office/officeart/2018/2/layout/IconLabelList"/>
    <dgm:cxn modelId="{CAE2D722-6F05-4BA1-B0C1-522BCAF78635}" type="presParOf" srcId="{1CAB1409-454D-46B7-A5B3-D1F308B4FA83}" destId="{057B42A6-1DA6-4743-B2C9-CD97F2719D5E}" srcOrd="1" destOrd="0" presId="urn:microsoft.com/office/officeart/2018/2/layout/IconLabelList"/>
    <dgm:cxn modelId="{01374A7C-1E98-4597-BAAB-1C3A374A7DAA}" type="presParOf" srcId="{1CAB1409-454D-46B7-A5B3-D1F308B4FA83}" destId="{2029E795-FC61-4E4F-9324-A869082622C9}" srcOrd="2" destOrd="0" presId="urn:microsoft.com/office/officeart/2018/2/layout/IconLabelList"/>
    <dgm:cxn modelId="{F59D2DD1-6454-42B3-89B9-31624CBE2E07}" type="presParOf" srcId="{A31F2E03-12FA-41E9-83F8-4B42B23DF035}" destId="{581FB824-7292-44F5-ADA6-F5921472A494}" srcOrd="3" destOrd="0" presId="urn:microsoft.com/office/officeart/2018/2/layout/IconLabelList"/>
    <dgm:cxn modelId="{2A5FFBD6-22EB-41E3-B87F-4BF7E2643B73}" type="presParOf" srcId="{A31F2E03-12FA-41E9-83F8-4B42B23DF035}" destId="{58EA6403-1C0A-48FE-9E39-2D4745BD7763}" srcOrd="4" destOrd="0" presId="urn:microsoft.com/office/officeart/2018/2/layout/IconLabelList"/>
    <dgm:cxn modelId="{F293E39F-D812-4BCA-8A32-739A4F45275F}" type="presParOf" srcId="{58EA6403-1C0A-48FE-9E39-2D4745BD7763}" destId="{20B73EBB-35C0-42F7-A63E-320813441391}" srcOrd="0" destOrd="0" presId="urn:microsoft.com/office/officeart/2018/2/layout/IconLabelList"/>
    <dgm:cxn modelId="{9649BAE6-83F6-47D8-996C-A41F2B202159}" type="presParOf" srcId="{58EA6403-1C0A-48FE-9E39-2D4745BD7763}" destId="{9E79D3B5-2E63-452E-BB51-4794D44E4DE6}" srcOrd="1" destOrd="0" presId="urn:microsoft.com/office/officeart/2018/2/layout/IconLabelList"/>
    <dgm:cxn modelId="{12B0181C-FC2A-4C1D-98D5-EDEC2F0ED462}" type="presParOf" srcId="{58EA6403-1C0A-48FE-9E39-2D4745BD7763}" destId="{EBF4129F-8DBC-4C7E-A6CA-FB3712B22B19}" srcOrd="2" destOrd="0" presId="urn:microsoft.com/office/officeart/2018/2/layout/IconLabelList"/>
    <dgm:cxn modelId="{5E14C5EF-29A7-4D2B-9891-FF4FA355ABD9}" type="presParOf" srcId="{A31F2E03-12FA-41E9-83F8-4B42B23DF035}" destId="{E05BC897-A97A-4085-B670-255314BBE15D}" srcOrd="5" destOrd="0" presId="urn:microsoft.com/office/officeart/2018/2/layout/IconLabelList"/>
    <dgm:cxn modelId="{EA06E54E-FA98-4D4C-922F-80D742B65C50}" type="presParOf" srcId="{A31F2E03-12FA-41E9-83F8-4B42B23DF035}" destId="{40D15020-2052-4450-A0E0-ADDD46907DB3}" srcOrd="6" destOrd="0" presId="urn:microsoft.com/office/officeart/2018/2/layout/IconLabelList"/>
    <dgm:cxn modelId="{015E493A-4FBA-4292-A8FD-89065C8139DB}" type="presParOf" srcId="{40D15020-2052-4450-A0E0-ADDD46907DB3}" destId="{4F537952-F284-4D27-830F-2AB7786FB4A4}" srcOrd="0" destOrd="0" presId="urn:microsoft.com/office/officeart/2018/2/layout/IconLabelList"/>
    <dgm:cxn modelId="{DC50D73D-0ABB-47FB-A2D1-F882B0A6B6DE}" type="presParOf" srcId="{40D15020-2052-4450-A0E0-ADDD46907DB3}" destId="{FE30723A-1A01-4FE1-B147-2CED0CB5DBCA}" srcOrd="1" destOrd="0" presId="urn:microsoft.com/office/officeart/2018/2/layout/IconLabelList"/>
    <dgm:cxn modelId="{C71B2C74-153E-49E0-875D-790CAA748703}" type="presParOf" srcId="{40D15020-2052-4450-A0E0-ADDD46907DB3}" destId="{9AA0C6BE-8BD9-46B9-90ED-ECA7F3DB3B8A}" srcOrd="2" destOrd="0" presId="urn:microsoft.com/office/officeart/2018/2/layout/IconLabelList"/>
    <dgm:cxn modelId="{9A13656C-7D95-4BF4-A5FE-9F7D5FE581EB}" type="presParOf" srcId="{A31F2E03-12FA-41E9-83F8-4B42B23DF035}" destId="{A1FCB345-5786-455A-89BA-0F52F55132A1}" srcOrd="7" destOrd="0" presId="urn:microsoft.com/office/officeart/2018/2/layout/IconLabelList"/>
    <dgm:cxn modelId="{F82D78F7-C0DB-4077-B80B-76B3CD7030A6}" type="presParOf" srcId="{A31F2E03-12FA-41E9-83F8-4B42B23DF035}" destId="{277FA5F8-1DE7-4031-9507-9AF37DE72720}" srcOrd="8" destOrd="0" presId="urn:microsoft.com/office/officeart/2018/2/layout/IconLabelList"/>
    <dgm:cxn modelId="{DF46BE3D-1065-4571-900B-43BB19D58FE3}" type="presParOf" srcId="{277FA5F8-1DE7-4031-9507-9AF37DE72720}" destId="{9131D20F-CAD8-40D0-BEF2-3FDFC016708C}" srcOrd="0" destOrd="0" presId="urn:microsoft.com/office/officeart/2018/2/layout/IconLabelList"/>
    <dgm:cxn modelId="{EE0C06C8-EFAB-42BD-A646-935A87958AEB}" type="presParOf" srcId="{277FA5F8-1DE7-4031-9507-9AF37DE72720}" destId="{9C864DED-3E8D-43AE-AB06-1C68EE3B045E}" srcOrd="1" destOrd="0" presId="urn:microsoft.com/office/officeart/2018/2/layout/IconLabelList"/>
    <dgm:cxn modelId="{D2BC4A81-5F9C-40A9-A49F-A5CE2798D63D}" type="presParOf" srcId="{277FA5F8-1DE7-4031-9507-9AF37DE72720}" destId="{04B3753D-18E1-44BF-B526-DF8881BCD22A}" srcOrd="2" destOrd="0" presId="urn:microsoft.com/office/officeart/2018/2/layout/IconLabelList"/>
    <dgm:cxn modelId="{9679B65F-DC9A-422A-A041-47782445BF0F}" type="presParOf" srcId="{A31F2E03-12FA-41E9-83F8-4B42B23DF035}" destId="{2A1E1910-4A21-4ABD-922D-5372FFDAFF1A}" srcOrd="9" destOrd="0" presId="urn:microsoft.com/office/officeart/2018/2/layout/IconLabelList"/>
    <dgm:cxn modelId="{91075882-DE24-4E0E-BDED-CF0ABE18F759}" type="presParOf" srcId="{A31F2E03-12FA-41E9-83F8-4B42B23DF035}" destId="{BA6D9734-70F3-4613-9ACF-480DC7C995EB}" srcOrd="10" destOrd="0" presId="urn:microsoft.com/office/officeart/2018/2/layout/IconLabelList"/>
    <dgm:cxn modelId="{D1D072DC-C5F4-4134-9507-12091DC476B7}" type="presParOf" srcId="{BA6D9734-70F3-4613-9ACF-480DC7C995EB}" destId="{D21612D6-92F2-4AD9-A9BF-1100E31EB836}" srcOrd="0" destOrd="0" presId="urn:microsoft.com/office/officeart/2018/2/layout/IconLabelList"/>
    <dgm:cxn modelId="{281BDFC2-AF3B-4436-B51D-80DDBE5A1E82}" type="presParOf" srcId="{BA6D9734-70F3-4613-9ACF-480DC7C995EB}" destId="{0097C9A4-A3A5-40A7-A0DB-DAB42D4F5E14}" srcOrd="1" destOrd="0" presId="urn:microsoft.com/office/officeart/2018/2/layout/IconLabelList"/>
    <dgm:cxn modelId="{0DC185EB-F55C-4A5E-AD8B-792C3FC6BD9C}" type="presParOf" srcId="{BA6D9734-70F3-4613-9ACF-480DC7C995EB}" destId="{56F92B5D-17DB-4888-B5E8-811E9255AD8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6E9B-1B75-4B06-98F7-B87BA9128A55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EB8F1-235F-4128-83EC-5EFFC85FE938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86419-4E53-4A5B-8D9F-F7BD07740D17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Definição: </a:t>
          </a:r>
          <a:r>
            <a:rPr lang="pt-BR" sz="2500" kern="1200"/>
            <a:t>Informações fornecidas aos jogadores sobre seu progresso, desempenho e resultados.</a:t>
          </a:r>
          <a:endParaRPr lang="en-US" sz="2500" kern="1200"/>
        </a:p>
      </dsp:txBody>
      <dsp:txXfrm>
        <a:off x="1507738" y="707092"/>
        <a:ext cx="9007861" cy="1305401"/>
      </dsp:txXfrm>
    </dsp:sp>
    <dsp:sp modelId="{D2CE88A2-5E6A-454E-9D93-BB151F526CAC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ED2A9-26B4-4E8B-8FB0-D23703F9CAA9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D0AD6-E715-457E-8391-24AB29AC3F6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b="1" kern="1200"/>
            <a:t>Importância: </a:t>
          </a:r>
          <a:r>
            <a:rPr lang="pt-BR" sz="2500" kern="1200"/>
            <a:t>O feedback ajuda os jogadores a entender como estão se saindo e a ajustar suas estratégias.</a:t>
          </a:r>
          <a:endParaRPr lang="en-US" sz="2500" kern="1200"/>
        </a:p>
      </dsp:txBody>
      <dsp:txXfrm>
        <a:off x="1507738" y="2338844"/>
        <a:ext cx="9007861" cy="1305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31AA7-8A13-480D-9D4F-40A876F0AE51}">
      <dsp:nvSpPr>
        <dsp:cNvPr id="0" name=""/>
        <dsp:cNvSpPr/>
      </dsp:nvSpPr>
      <dsp:spPr>
        <a:xfrm>
          <a:off x="0" y="0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78B63-97FD-408F-B57F-EA8C3D34FE05}">
      <dsp:nvSpPr>
        <dsp:cNvPr id="0" name=""/>
        <dsp:cNvSpPr/>
      </dsp:nvSpPr>
      <dsp:spPr>
        <a:xfrm>
          <a:off x="0" y="0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Responsável pela concepção; criação e coordenação do jogo. Implementação das regras dentro do mundo do jogo.</a:t>
          </a:r>
          <a:endParaRPr lang="en-US" sz="2500" kern="1200"/>
        </a:p>
      </dsp:txBody>
      <dsp:txXfrm>
        <a:off x="0" y="0"/>
        <a:ext cx="6427787" cy="1242218"/>
      </dsp:txXfrm>
    </dsp:sp>
    <dsp:sp modelId="{95D79679-4E64-42C2-A0E0-AB6FEDD73DE6}">
      <dsp:nvSpPr>
        <dsp:cNvPr id="0" name=""/>
        <dsp:cNvSpPr/>
      </dsp:nvSpPr>
      <dsp:spPr>
        <a:xfrm>
          <a:off x="0" y="1242218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8EFEF-C276-433D-9641-F1F0F3BC2D3E}">
      <dsp:nvSpPr>
        <dsp:cNvPr id="0" name=""/>
        <dsp:cNvSpPr/>
      </dsp:nvSpPr>
      <dsp:spPr>
        <a:xfrm>
          <a:off x="0" y="1242218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Todos os envolvidos no design de um jogo são desenvolvedores;</a:t>
          </a:r>
          <a:endParaRPr lang="en-US" sz="2500" kern="1200"/>
        </a:p>
      </dsp:txBody>
      <dsp:txXfrm>
        <a:off x="0" y="1242218"/>
        <a:ext cx="6427787" cy="1242218"/>
      </dsp:txXfrm>
    </dsp:sp>
    <dsp:sp modelId="{C3EE1EC3-2ABB-4437-962C-F062605084A0}">
      <dsp:nvSpPr>
        <dsp:cNvPr id="0" name=""/>
        <dsp:cNvSpPr/>
      </dsp:nvSpPr>
      <dsp:spPr>
        <a:xfrm>
          <a:off x="0" y="2484437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C811C-AC3B-4D44-9405-50E5CA23489F}">
      <dsp:nvSpPr>
        <dsp:cNvPr id="0" name=""/>
        <dsp:cNvSpPr/>
      </dsp:nvSpPr>
      <dsp:spPr>
        <a:xfrm>
          <a:off x="0" y="2484437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Muitos desenvolvedores são game designers por aptidão;</a:t>
          </a:r>
          <a:endParaRPr lang="en-US" sz="2500" kern="1200"/>
        </a:p>
      </dsp:txBody>
      <dsp:txXfrm>
        <a:off x="0" y="2484437"/>
        <a:ext cx="6427787" cy="1242218"/>
      </dsp:txXfrm>
    </dsp:sp>
    <dsp:sp modelId="{D5DBD69E-1E46-4AAE-8B2B-D9E752D9C7B3}">
      <dsp:nvSpPr>
        <dsp:cNvPr id="0" name=""/>
        <dsp:cNvSpPr/>
      </dsp:nvSpPr>
      <dsp:spPr>
        <a:xfrm>
          <a:off x="0" y="3726656"/>
          <a:ext cx="64277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2ABA3-86B6-467F-8345-A2A958FB8731}">
      <dsp:nvSpPr>
        <dsp:cNvPr id="0" name=""/>
        <dsp:cNvSpPr/>
      </dsp:nvSpPr>
      <dsp:spPr>
        <a:xfrm>
          <a:off x="0" y="3726656"/>
          <a:ext cx="6427787" cy="1242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Dependendo do projeto isso pode ser feito de forma conjunta;</a:t>
          </a:r>
          <a:endParaRPr lang="en-US" sz="2500" kern="1200"/>
        </a:p>
      </dsp:txBody>
      <dsp:txXfrm>
        <a:off x="0" y="3726656"/>
        <a:ext cx="6427787" cy="1242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AA1C-6A49-4B3D-8C21-F3F8EA52D248}">
      <dsp:nvSpPr>
        <dsp:cNvPr id="0" name=""/>
        <dsp:cNvSpPr/>
      </dsp:nvSpPr>
      <dsp:spPr>
        <a:xfrm>
          <a:off x="0" y="37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Estética ( comunicação áudio visual dentro do jogo);</a:t>
          </a:r>
          <a:endParaRPr lang="en-US" sz="3000" kern="1200"/>
        </a:p>
      </dsp:txBody>
      <dsp:txXfrm>
        <a:off x="58257" y="62012"/>
        <a:ext cx="6212848" cy="1076886"/>
      </dsp:txXfrm>
    </dsp:sp>
    <dsp:sp modelId="{433F7E8E-595C-4609-86E3-3E54E4CDBE48}">
      <dsp:nvSpPr>
        <dsp:cNvPr id="0" name=""/>
        <dsp:cNvSpPr/>
      </dsp:nvSpPr>
      <dsp:spPr>
        <a:xfrm>
          <a:off x="0" y="12835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Mecânica (como usar as regras para chegar ao objetivo de jogo);</a:t>
          </a:r>
          <a:endParaRPr lang="en-US" sz="3000" kern="1200"/>
        </a:p>
      </dsp:txBody>
      <dsp:txXfrm>
        <a:off x="58257" y="1341812"/>
        <a:ext cx="6212848" cy="1076886"/>
      </dsp:txXfrm>
    </dsp:sp>
    <dsp:sp modelId="{535CF324-FF0F-4BC1-8BC7-49B12F620A1C}">
      <dsp:nvSpPr>
        <dsp:cNvPr id="0" name=""/>
        <dsp:cNvSpPr/>
      </dsp:nvSpPr>
      <dsp:spPr>
        <a:xfrm>
          <a:off x="0" y="2563355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História (implícita ou explícita);</a:t>
          </a:r>
          <a:endParaRPr lang="en-US" sz="3000" kern="1200"/>
        </a:p>
      </dsp:txBody>
      <dsp:txXfrm>
        <a:off x="58257" y="2621612"/>
        <a:ext cx="6212848" cy="1076886"/>
      </dsp:txXfrm>
    </dsp:sp>
    <dsp:sp modelId="{1BEEB135-3256-43AE-8C07-5362A81AFB57}">
      <dsp:nvSpPr>
        <dsp:cNvPr id="0" name=""/>
        <dsp:cNvSpPr/>
      </dsp:nvSpPr>
      <dsp:spPr>
        <a:xfrm>
          <a:off x="0" y="3843156"/>
          <a:ext cx="6329362" cy="1193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/>
            <a:t>Tecnologia (mídia em que o jogo irá acontecer);</a:t>
          </a:r>
          <a:endParaRPr lang="en-US" sz="3000" kern="1200"/>
        </a:p>
      </dsp:txBody>
      <dsp:txXfrm>
        <a:off x="58257" y="3901413"/>
        <a:ext cx="6212848" cy="1076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5EDA6-C8FE-46FB-9110-A13046896BF4}">
      <dsp:nvSpPr>
        <dsp:cNvPr id="0" name=""/>
        <dsp:cNvSpPr/>
      </dsp:nvSpPr>
      <dsp:spPr>
        <a:xfrm>
          <a:off x="0" y="4936"/>
          <a:ext cx="6263640" cy="55165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História</a:t>
          </a:r>
          <a:endParaRPr lang="en-US" sz="2300" kern="1200"/>
        </a:p>
      </dsp:txBody>
      <dsp:txXfrm>
        <a:off x="26930" y="31866"/>
        <a:ext cx="6209780" cy="497795"/>
      </dsp:txXfrm>
    </dsp:sp>
    <dsp:sp modelId="{C6C93275-EAC8-479C-B293-304999EC0637}">
      <dsp:nvSpPr>
        <dsp:cNvPr id="0" name=""/>
        <dsp:cNvSpPr/>
      </dsp:nvSpPr>
      <dsp:spPr>
        <a:xfrm>
          <a:off x="0" y="622831"/>
          <a:ext cx="6263640" cy="551655"/>
        </a:xfrm>
        <a:prstGeom prst="round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Gameplay</a:t>
          </a:r>
          <a:endParaRPr lang="en-US" sz="2300" kern="1200"/>
        </a:p>
      </dsp:txBody>
      <dsp:txXfrm>
        <a:off x="26930" y="649761"/>
        <a:ext cx="6209780" cy="497795"/>
      </dsp:txXfrm>
    </dsp:sp>
    <dsp:sp modelId="{2D7E7E98-2D56-4BAE-9CEF-728D9A4DB7CE}">
      <dsp:nvSpPr>
        <dsp:cNvPr id="0" name=""/>
        <dsp:cNvSpPr/>
      </dsp:nvSpPr>
      <dsp:spPr>
        <a:xfrm>
          <a:off x="0" y="1240726"/>
          <a:ext cx="6263640" cy="551655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Personagens	</a:t>
          </a:r>
          <a:endParaRPr lang="en-US" sz="2300" kern="1200"/>
        </a:p>
      </dsp:txBody>
      <dsp:txXfrm>
        <a:off x="26930" y="1267656"/>
        <a:ext cx="6209780" cy="497795"/>
      </dsp:txXfrm>
    </dsp:sp>
    <dsp:sp modelId="{484487C1-E103-4A5E-9E41-07917B9382E8}">
      <dsp:nvSpPr>
        <dsp:cNvPr id="0" name=""/>
        <dsp:cNvSpPr/>
      </dsp:nvSpPr>
      <dsp:spPr>
        <a:xfrm>
          <a:off x="0" y="1858621"/>
          <a:ext cx="6263640" cy="551655"/>
        </a:xfrm>
        <a:prstGeom prst="round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Controles</a:t>
          </a:r>
          <a:endParaRPr lang="en-US" sz="2300" kern="1200"/>
        </a:p>
      </dsp:txBody>
      <dsp:txXfrm>
        <a:off x="26930" y="1885551"/>
        <a:ext cx="6209780" cy="497795"/>
      </dsp:txXfrm>
    </dsp:sp>
    <dsp:sp modelId="{BB3AFEBE-0DB5-4062-9EAF-AC5003F1E6FE}">
      <dsp:nvSpPr>
        <dsp:cNvPr id="0" name=""/>
        <dsp:cNvSpPr/>
      </dsp:nvSpPr>
      <dsp:spPr>
        <a:xfrm>
          <a:off x="0" y="2476516"/>
          <a:ext cx="6263640" cy="55165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Câmera</a:t>
          </a:r>
          <a:endParaRPr lang="en-US" sz="2300" kern="1200"/>
        </a:p>
      </dsp:txBody>
      <dsp:txXfrm>
        <a:off x="26930" y="2503446"/>
        <a:ext cx="6209780" cy="497795"/>
      </dsp:txXfrm>
    </dsp:sp>
    <dsp:sp modelId="{39348ED3-A2CE-480A-8B29-3A134143C3A9}">
      <dsp:nvSpPr>
        <dsp:cNvPr id="0" name=""/>
        <dsp:cNvSpPr/>
      </dsp:nvSpPr>
      <dsp:spPr>
        <a:xfrm>
          <a:off x="0" y="3094411"/>
          <a:ext cx="6263640" cy="551655"/>
        </a:xfrm>
        <a:prstGeom prst="round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Universo do Jogo</a:t>
          </a:r>
          <a:endParaRPr lang="en-US" sz="2300" kern="1200"/>
        </a:p>
      </dsp:txBody>
      <dsp:txXfrm>
        <a:off x="26930" y="3121341"/>
        <a:ext cx="6209780" cy="497795"/>
      </dsp:txXfrm>
    </dsp:sp>
    <dsp:sp modelId="{2D732E47-7481-40E6-BDFB-3E03541F32B4}">
      <dsp:nvSpPr>
        <dsp:cNvPr id="0" name=""/>
        <dsp:cNvSpPr/>
      </dsp:nvSpPr>
      <dsp:spPr>
        <a:xfrm>
          <a:off x="0" y="3712306"/>
          <a:ext cx="6263640" cy="551655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Inimigos</a:t>
          </a:r>
          <a:endParaRPr lang="en-US" sz="2300" kern="1200"/>
        </a:p>
      </dsp:txBody>
      <dsp:txXfrm>
        <a:off x="26930" y="3739236"/>
        <a:ext cx="6209780" cy="497795"/>
      </dsp:txXfrm>
    </dsp:sp>
    <dsp:sp modelId="{87DA83DE-C5B2-4994-A059-C9977AEEA7FF}">
      <dsp:nvSpPr>
        <dsp:cNvPr id="0" name=""/>
        <dsp:cNvSpPr/>
      </dsp:nvSpPr>
      <dsp:spPr>
        <a:xfrm>
          <a:off x="0" y="4330201"/>
          <a:ext cx="6263640" cy="551655"/>
        </a:xfrm>
        <a:prstGeom prst="round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Interface</a:t>
          </a:r>
          <a:endParaRPr lang="en-US" sz="2300" kern="1200"/>
        </a:p>
      </dsp:txBody>
      <dsp:txXfrm>
        <a:off x="26930" y="4357131"/>
        <a:ext cx="6209780" cy="497795"/>
      </dsp:txXfrm>
    </dsp:sp>
    <dsp:sp modelId="{07D5F06F-E9B6-47BC-9C02-C4456FE01455}">
      <dsp:nvSpPr>
        <dsp:cNvPr id="0" name=""/>
        <dsp:cNvSpPr/>
      </dsp:nvSpPr>
      <dsp:spPr>
        <a:xfrm>
          <a:off x="0" y="4948096"/>
          <a:ext cx="6263640" cy="55165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Cronograma</a:t>
          </a:r>
          <a:endParaRPr lang="en-US" sz="2300" kern="1200"/>
        </a:p>
      </dsp:txBody>
      <dsp:txXfrm>
        <a:off x="26930" y="4975026"/>
        <a:ext cx="6209780" cy="4977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340B-C9A1-491B-8510-BB709BF056CA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2F4CC-AD80-44B4-A40B-70E5D31E6026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PLOT (história resumida)</a:t>
          </a:r>
          <a:endParaRPr lang="en-US" sz="3400" kern="1200"/>
        </a:p>
      </dsp:txBody>
      <dsp:txXfrm>
        <a:off x="559800" y="3022743"/>
        <a:ext cx="4320000" cy="720000"/>
      </dsp:txXfrm>
    </dsp:sp>
    <dsp:sp modelId="{06A14B43-DD19-453B-88A2-1477BB4A51AF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BDF1F-8603-418F-9D24-623B34D608F7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/>
            <a:t>História detalhada</a:t>
          </a:r>
          <a:endParaRPr lang="en-US" sz="3400" kern="1200"/>
        </a:p>
      </dsp:txBody>
      <dsp:txXfrm>
        <a:off x="5635800" y="3022743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6E49B-9BA5-4854-9588-5E90CA0B68B0}">
      <dsp:nvSpPr>
        <dsp:cNvPr id="0" name=""/>
        <dsp:cNvSpPr/>
      </dsp:nvSpPr>
      <dsp:spPr>
        <a:xfrm>
          <a:off x="0" y="25128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7D92B-2AD3-40FA-AE0D-8E2ADEB76475}">
      <dsp:nvSpPr>
        <dsp:cNvPr id="0" name=""/>
        <dsp:cNvSpPr/>
      </dsp:nvSpPr>
      <dsp:spPr>
        <a:xfrm>
          <a:off x="346049" y="118440"/>
          <a:ext cx="4844694" cy="265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Arcade</a:t>
          </a:r>
        </a:p>
      </dsp:txBody>
      <dsp:txXfrm>
        <a:off x="359018" y="131409"/>
        <a:ext cx="4818756" cy="239742"/>
      </dsp:txXfrm>
    </dsp:sp>
    <dsp:sp modelId="{3AFD0DBF-AF2D-474B-9338-B56157218AB2}">
      <dsp:nvSpPr>
        <dsp:cNvPr id="0" name=""/>
        <dsp:cNvSpPr/>
      </dsp:nvSpPr>
      <dsp:spPr>
        <a:xfrm>
          <a:off x="0" y="65952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2"/>
              <a:satOff val="-1452"/>
              <a:lumOff val="-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61B7-D749-4171-9ACC-62C58158DB90}">
      <dsp:nvSpPr>
        <dsp:cNvPr id="0" name=""/>
        <dsp:cNvSpPr/>
      </dsp:nvSpPr>
      <dsp:spPr>
        <a:xfrm>
          <a:off x="346049" y="526680"/>
          <a:ext cx="4844694" cy="265680"/>
        </a:xfrm>
        <a:prstGeom prst="roundRect">
          <a:avLst/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Puzzle</a:t>
          </a:r>
        </a:p>
      </dsp:txBody>
      <dsp:txXfrm>
        <a:off x="359018" y="539649"/>
        <a:ext cx="4818756" cy="239742"/>
      </dsp:txXfrm>
    </dsp:sp>
    <dsp:sp modelId="{190B8BEF-E68E-4551-B161-3C0CD5AB868D}">
      <dsp:nvSpPr>
        <dsp:cNvPr id="0" name=""/>
        <dsp:cNvSpPr/>
      </dsp:nvSpPr>
      <dsp:spPr>
        <a:xfrm>
          <a:off x="0" y="1067760"/>
          <a:ext cx="692099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126424"/>
              <a:satOff val="-2903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146" tIns="187452" rIns="53714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 err="1"/>
            <a:t>Beat’s</a:t>
          </a:r>
          <a:r>
            <a:rPr lang="pt-BR" sz="1600" kern="1200" dirty="0"/>
            <a:t> em </a:t>
          </a:r>
          <a:r>
            <a:rPr lang="pt-BR" sz="1600" kern="1200" dirty="0" err="1"/>
            <a:t>up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Hack’n</a:t>
          </a:r>
          <a:r>
            <a:rPr lang="en-US" sz="1600" kern="1200" dirty="0"/>
            <a:t> Slash</a:t>
          </a:r>
        </a:p>
      </dsp:txBody>
      <dsp:txXfrm>
        <a:off x="0" y="1067760"/>
        <a:ext cx="6920992" cy="793800"/>
      </dsp:txXfrm>
    </dsp:sp>
    <dsp:sp modelId="{6C5DFB37-8A03-4B68-A66C-335462AA2FB8}">
      <dsp:nvSpPr>
        <dsp:cNvPr id="0" name=""/>
        <dsp:cNvSpPr/>
      </dsp:nvSpPr>
      <dsp:spPr>
        <a:xfrm>
          <a:off x="346049" y="934920"/>
          <a:ext cx="4844694" cy="265680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Ação</a:t>
          </a:r>
          <a:endParaRPr lang="en-US" sz="1600" kern="1200" dirty="0"/>
        </a:p>
      </dsp:txBody>
      <dsp:txXfrm>
        <a:off x="359018" y="947889"/>
        <a:ext cx="4818756" cy="239742"/>
      </dsp:txXfrm>
    </dsp:sp>
    <dsp:sp modelId="{63E57808-EA67-412F-A527-0BC05876F086}">
      <dsp:nvSpPr>
        <dsp:cNvPr id="0" name=""/>
        <dsp:cNvSpPr/>
      </dsp:nvSpPr>
      <dsp:spPr>
        <a:xfrm>
          <a:off x="0" y="204300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01D23-8EE4-4321-BCAD-F94075759583}">
      <dsp:nvSpPr>
        <dsp:cNvPr id="0" name=""/>
        <dsp:cNvSpPr/>
      </dsp:nvSpPr>
      <dsp:spPr>
        <a:xfrm>
          <a:off x="346049" y="1910160"/>
          <a:ext cx="4844694" cy="2656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Aventura</a:t>
          </a:r>
        </a:p>
      </dsp:txBody>
      <dsp:txXfrm>
        <a:off x="359018" y="1923129"/>
        <a:ext cx="4818756" cy="239742"/>
      </dsp:txXfrm>
    </dsp:sp>
    <dsp:sp modelId="{056CA9EE-DE7C-4113-9DFB-81ACCF373749}">
      <dsp:nvSpPr>
        <dsp:cNvPr id="0" name=""/>
        <dsp:cNvSpPr/>
      </dsp:nvSpPr>
      <dsp:spPr>
        <a:xfrm>
          <a:off x="0" y="245124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076AB-1EB5-4CD2-8FB8-DBC2C6837E38}">
      <dsp:nvSpPr>
        <dsp:cNvPr id="0" name=""/>
        <dsp:cNvSpPr/>
      </dsp:nvSpPr>
      <dsp:spPr>
        <a:xfrm>
          <a:off x="346049" y="2318400"/>
          <a:ext cx="4844694" cy="2656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Cartas</a:t>
          </a:r>
        </a:p>
      </dsp:txBody>
      <dsp:txXfrm>
        <a:off x="359018" y="2331369"/>
        <a:ext cx="4818756" cy="239742"/>
      </dsp:txXfrm>
    </dsp:sp>
    <dsp:sp modelId="{174C5457-EB9C-40F0-9018-DA960939177B}">
      <dsp:nvSpPr>
        <dsp:cNvPr id="0" name=""/>
        <dsp:cNvSpPr/>
      </dsp:nvSpPr>
      <dsp:spPr>
        <a:xfrm>
          <a:off x="0" y="285948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816059"/>
              <a:satOff val="-7258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963F2-E427-4C30-B330-CAADA707280A}">
      <dsp:nvSpPr>
        <dsp:cNvPr id="0" name=""/>
        <dsp:cNvSpPr/>
      </dsp:nvSpPr>
      <dsp:spPr>
        <a:xfrm>
          <a:off x="346049" y="2726640"/>
          <a:ext cx="4844694" cy="265680"/>
        </a:xfrm>
        <a:prstGeom prst="roundRect">
          <a:avLst/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Shooter</a:t>
          </a:r>
        </a:p>
      </dsp:txBody>
      <dsp:txXfrm>
        <a:off x="359018" y="2739609"/>
        <a:ext cx="4818756" cy="239742"/>
      </dsp:txXfrm>
    </dsp:sp>
    <dsp:sp modelId="{AAAC370A-D878-4876-B6A9-C6181FA1B16C}">
      <dsp:nvSpPr>
        <dsp:cNvPr id="0" name=""/>
        <dsp:cNvSpPr/>
      </dsp:nvSpPr>
      <dsp:spPr>
        <a:xfrm>
          <a:off x="0" y="326772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59822-E6C4-4548-A974-3D3D46AA1C54}">
      <dsp:nvSpPr>
        <dsp:cNvPr id="0" name=""/>
        <dsp:cNvSpPr/>
      </dsp:nvSpPr>
      <dsp:spPr>
        <a:xfrm>
          <a:off x="346049" y="3134880"/>
          <a:ext cx="4844694" cy="265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Luta</a:t>
          </a:r>
          <a:endParaRPr lang="en-US" sz="1600" kern="1200" dirty="0"/>
        </a:p>
      </dsp:txBody>
      <dsp:txXfrm>
        <a:off x="359018" y="3147849"/>
        <a:ext cx="4818756" cy="239742"/>
      </dsp:txXfrm>
    </dsp:sp>
    <dsp:sp modelId="{30040D36-30B0-4864-BF3D-EFA35CC77E26}">
      <dsp:nvSpPr>
        <dsp:cNvPr id="0" name=""/>
        <dsp:cNvSpPr/>
      </dsp:nvSpPr>
      <dsp:spPr>
        <a:xfrm>
          <a:off x="0" y="3675960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42483"/>
              <a:satOff val="-10161"/>
              <a:lumOff val="-68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DF67D-657E-406B-B545-A7B07108CBAD}">
      <dsp:nvSpPr>
        <dsp:cNvPr id="0" name=""/>
        <dsp:cNvSpPr/>
      </dsp:nvSpPr>
      <dsp:spPr>
        <a:xfrm>
          <a:off x="346049" y="3543120"/>
          <a:ext cx="4844694" cy="265680"/>
        </a:xfrm>
        <a:prstGeom prst="roundRect">
          <a:avLst/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Esportes</a:t>
          </a:r>
          <a:endParaRPr lang="en-US" sz="1600" kern="1200"/>
        </a:p>
      </dsp:txBody>
      <dsp:txXfrm>
        <a:off x="359018" y="3556089"/>
        <a:ext cx="4818756" cy="239742"/>
      </dsp:txXfrm>
    </dsp:sp>
    <dsp:sp modelId="{ABD505F0-6AAF-4C14-8EE7-3974C6F53CDD}">
      <dsp:nvSpPr>
        <dsp:cNvPr id="0" name=""/>
        <dsp:cNvSpPr/>
      </dsp:nvSpPr>
      <dsp:spPr>
        <a:xfrm>
          <a:off x="0" y="408419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B09441-BC76-4850-9F24-7FB86691CC23}">
      <dsp:nvSpPr>
        <dsp:cNvPr id="0" name=""/>
        <dsp:cNvSpPr/>
      </dsp:nvSpPr>
      <dsp:spPr>
        <a:xfrm>
          <a:off x="346049" y="3951360"/>
          <a:ext cx="4844694" cy="2656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Corrida</a:t>
          </a:r>
          <a:endParaRPr lang="en-US" sz="1600" kern="1200" dirty="0"/>
        </a:p>
      </dsp:txBody>
      <dsp:txXfrm>
        <a:off x="359018" y="3964329"/>
        <a:ext cx="4818756" cy="239742"/>
      </dsp:txXfrm>
    </dsp:sp>
    <dsp:sp modelId="{B3F2FC8B-9D47-4DAC-BA18-BDC92EEF01B3}">
      <dsp:nvSpPr>
        <dsp:cNvPr id="0" name=""/>
        <dsp:cNvSpPr/>
      </dsp:nvSpPr>
      <dsp:spPr>
        <a:xfrm>
          <a:off x="0" y="449243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674B8-7092-41BA-9A0E-4ECCF0F0B57B}">
      <dsp:nvSpPr>
        <dsp:cNvPr id="0" name=""/>
        <dsp:cNvSpPr/>
      </dsp:nvSpPr>
      <dsp:spPr>
        <a:xfrm>
          <a:off x="346049" y="4359599"/>
          <a:ext cx="4844694" cy="2656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Simulação</a:t>
          </a:r>
          <a:endParaRPr lang="en-US" sz="1600" kern="1200" dirty="0"/>
        </a:p>
      </dsp:txBody>
      <dsp:txXfrm>
        <a:off x="359018" y="4372568"/>
        <a:ext cx="4818756" cy="239742"/>
      </dsp:txXfrm>
    </dsp:sp>
    <dsp:sp modelId="{A2845001-6E15-4AF9-9E25-91B2A389BF02}">
      <dsp:nvSpPr>
        <dsp:cNvPr id="0" name=""/>
        <dsp:cNvSpPr/>
      </dsp:nvSpPr>
      <dsp:spPr>
        <a:xfrm>
          <a:off x="0" y="4900679"/>
          <a:ext cx="6920992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632119"/>
              <a:satOff val="-14516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7146" tIns="187452" rIns="53714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BTS</a:t>
          </a:r>
        </a:p>
      </dsp:txBody>
      <dsp:txXfrm>
        <a:off x="0" y="4900679"/>
        <a:ext cx="6920992" cy="793800"/>
      </dsp:txXfrm>
    </dsp:sp>
    <dsp:sp modelId="{6D4F2FB5-10F5-4469-A362-B756183327CF}">
      <dsp:nvSpPr>
        <dsp:cNvPr id="0" name=""/>
        <dsp:cNvSpPr/>
      </dsp:nvSpPr>
      <dsp:spPr>
        <a:xfrm>
          <a:off x="346049" y="4767839"/>
          <a:ext cx="4844694" cy="265680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Estratégia</a:t>
          </a:r>
          <a:endParaRPr lang="en-US" sz="1600" kern="1200" dirty="0"/>
        </a:p>
      </dsp:txBody>
      <dsp:txXfrm>
        <a:off x="359018" y="4780808"/>
        <a:ext cx="4818756" cy="239742"/>
      </dsp:txXfrm>
    </dsp:sp>
    <dsp:sp modelId="{B6F86826-3E72-42C6-823B-116C4E3F6569}">
      <dsp:nvSpPr>
        <dsp:cNvPr id="0" name=""/>
        <dsp:cNvSpPr/>
      </dsp:nvSpPr>
      <dsp:spPr>
        <a:xfrm>
          <a:off x="0" y="587591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95331"/>
              <a:satOff val="-15967"/>
              <a:lumOff val="-1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78BCB-F2F4-46EB-B265-C158B63C1B70}">
      <dsp:nvSpPr>
        <dsp:cNvPr id="0" name=""/>
        <dsp:cNvSpPr/>
      </dsp:nvSpPr>
      <dsp:spPr>
        <a:xfrm>
          <a:off x="346049" y="5743079"/>
          <a:ext cx="4844694" cy="265680"/>
        </a:xfrm>
        <a:prstGeom prst="roundRect">
          <a:avLst/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RPG</a:t>
          </a:r>
          <a:endParaRPr lang="en-US" sz="1600" kern="1200" dirty="0"/>
        </a:p>
      </dsp:txBody>
      <dsp:txXfrm>
        <a:off x="359018" y="5756048"/>
        <a:ext cx="4818756" cy="239742"/>
      </dsp:txXfrm>
    </dsp:sp>
    <dsp:sp modelId="{EF632A7E-B37C-4F9C-9B87-D9B3BA262D48}">
      <dsp:nvSpPr>
        <dsp:cNvPr id="0" name=""/>
        <dsp:cNvSpPr/>
      </dsp:nvSpPr>
      <dsp:spPr>
        <a:xfrm>
          <a:off x="0" y="6284159"/>
          <a:ext cx="6920992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AC9A0B-9208-4D8C-9A03-80EB697A7136}">
      <dsp:nvSpPr>
        <dsp:cNvPr id="0" name=""/>
        <dsp:cNvSpPr/>
      </dsp:nvSpPr>
      <dsp:spPr>
        <a:xfrm>
          <a:off x="346049" y="6151319"/>
          <a:ext cx="4844694" cy="265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118" tIns="0" rIns="1831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/>
            <a:t>Jogos Battle Royale</a:t>
          </a:r>
          <a:endParaRPr lang="en-US" sz="1600" kern="1200" dirty="0"/>
        </a:p>
      </dsp:txBody>
      <dsp:txXfrm>
        <a:off x="359018" y="6164288"/>
        <a:ext cx="4818756" cy="2397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5C09A-AC94-44D1-B4B5-2A135DD33490}">
      <dsp:nvSpPr>
        <dsp:cNvPr id="0" name=""/>
        <dsp:cNvSpPr/>
      </dsp:nvSpPr>
      <dsp:spPr>
        <a:xfrm>
          <a:off x="438504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B4A20-1F49-4A70-BE1B-0BA2D2840F50}">
      <dsp:nvSpPr>
        <dsp:cNvPr id="0" name=""/>
        <dsp:cNvSpPr/>
      </dsp:nvSpPr>
      <dsp:spPr>
        <a:xfrm>
          <a:off x="1512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Medieval</a:t>
          </a:r>
        </a:p>
      </dsp:txBody>
      <dsp:txXfrm>
        <a:off x="1512" y="2261913"/>
        <a:ext cx="1589062" cy="635625"/>
      </dsp:txXfrm>
    </dsp:sp>
    <dsp:sp modelId="{3CCEAC1C-66E9-48E4-878F-3DE6DF5668A9}">
      <dsp:nvSpPr>
        <dsp:cNvPr id="0" name=""/>
        <dsp:cNvSpPr/>
      </dsp:nvSpPr>
      <dsp:spPr>
        <a:xfrm>
          <a:off x="2305652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E795-FC61-4E4F-9324-A869082622C9}">
      <dsp:nvSpPr>
        <dsp:cNvPr id="0" name=""/>
        <dsp:cNvSpPr/>
      </dsp:nvSpPr>
      <dsp:spPr>
        <a:xfrm>
          <a:off x="1868660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Fantasia</a:t>
          </a:r>
          <a:endParaRPr lang="en-US" sz="2400" kern="1200" dirty="0"/>
        </a:p>
      </dsp:txBody>
      <dsp:txXfrm>
        <a:off x="1868660" y="2261913"/>
        <a:ext cx="1589062" cy="635625"/>
      </dsp:txXfrm>
    </dsp:sp>
    <dsp:sp modelId="{20B73EBB-35C0-42F7-A63E-320813441391}">
      <dsp:nvSpPr>
        <dsp:cNvPr id="0" name=""/>
        <dsp:cNvSpPr/>
      </dsp:nvSpPr>
      <dsp:spPr>
        <a:xfrm>
          <a:off x="4172801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4129F-8DBC-4C7E-A6CA-FB3712B22B19}">
      <dsp:nvSpPr>
        <dsp:cNvPr id="0" name=""/>
        <dsp:cNvSpPr/>
      </dsp:nvSpPr>
      <dsp:spPr>
        <a:xfrm>
          <a:off x="3735809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Futurista</a:t>
          </a:r>
          <a:endParaRPr lang="en-US" sz="2400" kern="1200"/>
        </a:p>
      </dsp:txBody>
      <dsp:txXfrm>
        <a:off x="3735809" y="2261913"/>
        <a:ext cx="1589062" cy="635625"/>
      </dsp:txXfrm>
    </dsp:sp>
    <dsp:sp modelId="{4F537952-F284-4D27-830F-2AB7786FB4A4}">
      <dsp:nvSpPr>
        <dsp:cNvPr id="0" name=""/>
        <dsp:cNvSpPr/>
      </dsp:nvSpPr>
      <dsp:spPr>
        <a:xfrm>
          <a:off x="6039949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A0C6BE-8BD9-46B9-90ED-ECA7F3DB3B8A}">
      <dsp:nvSpPr>
        <dsp:cNvPr id="0" name=""/>
        <dsp:cNvSpPr/>
      </dsp:nvSpPr>
      <dsp:spPr>
        <a:xfrm>
          <a:off x="5602957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Terror</a:t>
          </a:r>
          <a:endParaRPr lang="en-US" sz="2400" kern="1200" dirty="0"/>
        </a:p>
      </dsp:txBody>
      <dsp:txXfrm>
        <a:off x="5602957" y="2261913"/>
        <a:ext cx="1589062" cy="635625"/>
      </dsp:txXfrm>
    </dsp:sp>
    <dsp:sp modelId="{9131D20F-CAD8-40D0-BEF2-3FDFC016708C}">
      <dsp:nvSpPr>
        <dsp:cNvPr id="0" name=""/>
        <dsp:cNvSpPr/>
      </dsp:nvSpPr>
      <dsp:spPr>
        <a:xfrm>
          <a:off x="7907098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3753D-18E1-44BF-B526-DF8881BCD22A}">
      <dsp:nvSpPr>
        <dsp:cNvPr id="0" name=""/>
        <dsp:cNvSpPr/>
      </dsp:nvSpPr>
      <dsp:spPr>
        <a:xfrm>
          <a:off x="7470105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Realista</a:t>
          </a:r>
          <a:endParaRPr lang="en-US" sz="2400" kern="1200" dirty="0"/>
        </a:p>
      </dsp:txBody>
      <dsp:txXfrm>
        <a:off x="7470105" y="2261913"/>
        <a:ext cx="1589062" cy="635625"/>
      </dsp:txXfrm>
    </dsp:sp>
    <dsp:sp modelId="{D21612D6-92F2-4AD9-A9BF-1100E31EB836}">
      <dsp:nvSpPr>
        <dsp:cNvPr id="0" name=""/>
        <dsp:cNvSpPr/>
      </dsp:nvSpPr>
      <dsp:spPr>
        <a:xfrm>
          <a:off x="9774246" y="1295266"/>
          <a:ext cx="715078" cy="71507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92B5D-17DB-4888-B5E8-811E9255AD87}">
      <dsp:nvSpPr>
        <dsp:cNvPr id="0" name=""/>
        <dsp:cNvSpPr/>
      </dsp:nvSpPr>
      <dsp:spPr>
        <a:xfrm>
          <a:off x="9337254" y="2261913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Cartoon</a:t>
          </a:r>
          <a:endParaRPr lang="en-US" sz="2400" kern="1200" dirty="0"/>
        </a:p>
      </dsp:txBody>
      <dsp:txXfrm>
        <a:off x="9337254" y="2261913"/>
        <a:ext cx="1589062" cy="63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10D99-341A-4882-99D8-571A5DD4362D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5529-AEFE-42E7-B882-F150281879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419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3145D2-61A3-492A-9815-29E103D7D888}" type="slidenum">
              <a:rPr lang="pt-BR" altLang="pt-BR" smtClean="0"/>
              <a:pPr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140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C4C4BE-3DCF-449E-8F72-8C5BFC133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584DCA-678D-4E85-943A-647E8BFC3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F5FA8B-B6B3-40D1-A76C-EDB37BF4F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83E60E-FD15-4436-B159-E2BEB6846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4B652A-6253-4643-83BE-B552179BD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92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7CFC6-32A0-427E-BD66-F2977335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5CFB50-557F-48C5-8923-A8A4AEB18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A72A8B-D067-4B35-AE39-E30E200C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985634-7F42-41A5-8B88-EA663FC14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D03939-7B95-4467-A08D-26C22EF5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05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0D4F6E-137F-44F4-810C-B2D22F5B30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277F86-B43B-4DE9-951C-B99EE7DD6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DB8A30-0ED9-4750-B654-002C437A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6CAEEC-1EFF-4D98-BB4C-905943D5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B5BCAE-852E-4686-BF07-2B36B657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020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CBEFB-2522-44AD-AE87-E735C3B21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FFF556-A9F8-4C31-83A9-547E64EB6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A5FC64-2F07-47F3-B5FE-D3D79C6C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B8EA2-F253-4BCE-9A7A-9CC3B7A9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3EFCB2-5941-42FF-83FB-C4C53373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30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FF5AF-D064-417E-B753-833274814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898995-2A2B-4C7F-8C20-0FDABF172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1D2D23-6113-4B09-AA8C-91B5A64A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6BB818-23B9-4410-B462-2C31E549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CA91852-13A2-4A84-8D65-3B447C0D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97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0D980-3C1E-4BA5-964E-F4186EB6E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373B9E-7621-4CCF-83AC-AFDAF6B11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1284C0-131F-4049-BD79-F10704A9D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89542E-85E4-403D-8188-EFD1BD2B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80FB7B-4EBC-447E-B4D3-D7A3EF088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EFFCCF-F840-404D-AD56-ED45031F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431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D61C7-23CB-488A-A786-07EA29EF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41BB76-1EF8-4E13-BB65-1ADC2B830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010DA07-D530-48C4-B361-35DF7A025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A64AA7-A94E-4D11-BB98-E73CC1D1E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BD97FB8-58E4-49D5-B8C7-E8835480A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691F0-400F-4303-81FF-2BA76732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8C0D659-508D-4AB9-AAD2-7706C6327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5D0509-58DE-46C1-BA1F-A0703012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016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C29F6-1492-4981-A666-01919F6A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175FE5-0B0D-46D5-9F94-FB6E2453A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E8C9E1F-A1E0-45C4-BC7D-6F8623EF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06E22B6-86AE-4613-9520-72D0AEC48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37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6ABC086-8C1A-4698-90D9-2D5267B5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F3E1CD1-35C6-493A-BA71-493EAC38D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64A089-DA74-4B3D-AE6D-AA85E112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133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5BA32-7308-4142-8E8D-64EB56C1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6EC299-0D19-4BD8-95DC-3F9EBAF94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2BA787-2047-4F06-9D4B-67296ECD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819B2A-7409-480B-A22A-880AFF08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4DE9A0-7538-471F-B64C-7B435DF5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FA0AA1-7629-4048-9EAC-E6463D71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65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79414-EF2B-4478-BFB0-32FCF30C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C8B1890-7AFC-49DD-A391-5B623392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01155D-C672-41D1-BD55-E33915FD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C1A9C9-F400-419A-A5BF-188CB2B8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A9013D-5128-4244-8DF8-A8E69B25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B8FFD1-1C12-4944-9363-76D0DBC5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185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F8248-FE5E-4B56-95EB-F542AF34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1E5D15-11BF-47B1-998C-CFE0518B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47E2FA-BEDA-4B57-8E07-ED2170186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F9CF9-7465-479D-8281-53FD1AA5A295}" type="datetimeFigureOut">
              <a:rPr lang="pt-BR" smtClean="0"/>
              <a:t>20/06/2024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45D1FB-270D-4D17-956C-05A4FC391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51678A-159D-4114-AA55-C74A5B045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D0201-1FF2-441B-B147-24A85F3537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65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AEEB95-B9F0-4E1B-9416-FB9B15D5F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/>
              <a:t>Aula02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FC170C-E497-4509-838C-9D4EE3B28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pt-BR" sz="2000" dirty="0"/>
              <a:t>Game Desing</a:t>
            </a:r>
          </a:p>
        </p:txBody>
      </p:sp>
    </p:spTree>
    <p:extLst>
      <p:ext uri="{BB962C8B-B14F-4D97-AF65-F5344CB8AC3E}">
        <p14:creationId xmlns:p14="http://schemas.microsoft.com/office/powerpoint/2010/main" val="3478961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58F92-5260-B556-55DF-BBEB8F8A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5400" dirty="0"/>
              <a:t>Regras</a:t>
            </a:r>
          </a:p>
        </p:txBody>
      </p:sp>
      <p:pic>
        <p:nvPicPr>
          <p:cNvPr id="5" name="Picture 4" descr="Peças de metal de jogo da velha">
            <a:extLst>
              <a:ext uri="{FF2B5EF4-FFF2-40B4-BE49-F238E27FC236}">
                <a16:creationId xmlns:a16="http://schemas.microsoft.com/office/drawing/2014/main" id="{4B7DECFC-69D4-3DDA-2F3C-667720DD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5" r="3130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6D0F-B33B-9041-000B-624BB6C5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b="1"/>
              <a:t>Definição: </a:t>
            </a:r>
            <a:r>
              <a:rPr lang="pt-BR" sz="2200"/>
              <a:t>Um conjunto de instruções e diretrizes que determinam como o jogo é jogado, o que os jogadores podem e não podem fazer, e como os resultados são alcançados.</a:t>
            </a:r>
          </a:p>
          <a:p>
            <a:pPr marL="0" indent="0">
              <a:buNone/>
            </a:pPr>
            <a:endParaRPr lang="pt-BR" sz="2200"/>
          </a:p>
          <a:p>
            <a:pPr marL="0" indent="0">
              <a:buNone/>
            </a:pPr>
            <a:r>
              <a:rPr lang="pt-BR" sz="2200" b="1"/>
              <a:t>Importância: </a:t>
            </a:r>
            <a:r>
              <a:rPr lang="pt-BR" sz="2200"/>
              <a:t>As regras criam a estrutura do jogo e garantem que todos os jogadores entendam e sigam o mesmo conjunto de expectativas.</a:t>
            </a:r>
          </a:p>
        </p:txBody>
      </p:sp>
    </p:spTree>
    <p:extLst>
      <p:ext uri="{BB962C8B-B14F-4D97-AF65-F5344CB8AC3E}">
        <p14:creationId xmlns:p14="http://schemas.microsoft.com/office/powerpoint/2010/main" val="3268313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Objetivos</a:t>
            </a:r>
          </a:p>
        </p:txBody>
      </p:sp>
      <p:pic>
        <p:nvPicPr>
          <p:cNvPr id="26" name="Picture 4" descr="Uma parede pintada com uma flecha e alvo">
            <a:extLst>
              <a:ext uri="{FF2B5EF4-FFF2-40B4-BE49-F238E27FC236}">
                <a16:creationId xmlns:a16="http://schemas.microsoft.com/office/drawing/2014/main" id="{37627B05-1DE4-FD14-5818-66165DEA3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95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7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Metas ou condições de vitória que os jogadores tentam alcançar.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Os objetivos fornecem direção e propósito, motivando os jogadores a participar e competir.</a:t>
            </a:r>
          </a:p>
        </p:txBody>
      </p:sp>
    </p:spTree>
    <p:extLst>
      <p:ext uri="{BB962C8B-B14F-4D97-AF65-F5344CB8AC3E}">
        <p14:creationId xmlns:p14="http://schemas.microsoft.com/office/powerpoint/2010/main" val="113752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Interatividade</a:t>
            </a:r>
          </a:p>
        </p:txBody>
      </p:sp>
      <p:pic>
        <p:nvPicPr>
          <p:cNvPr id="5" name="Picture 4" descr="Alfinetes e alfinetes em um jogo de quadro">
            <a:extLst>
              <a:ext uri="{FF2B5EF4-FFF2-40B4-BE49-F238E27FC236}">
                <a16:creationId xmlns:a16="http://schemas.microsoft.com/office/drawing/2014/main" id="{21125340-D5BF-AC8A-E210-8D2DB6C90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2" r="35629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A interação entre os jogadores, ou entre os jogadores e o ambiente do jogo.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A interatividade cria dinâmica e engajamento, tornando o jogo uma experiência social e colaborativa ou competitiva.</a:t>
            </a:r>
          </a:p>
        </p:txBody>
      </p:sp>
    </p:spTree>
    <p:extLst>
      <p:ext uri="{BB962C8B-B14F-4D97-AF65-F5344CB8AC3E}">
        <p14:creationId xmlns:p14="http://schemas.microsoft.com/office/powerpoint/2010/main" val="4081240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/>
              <a:t>Feedback</a:t>
            </a:r>
            <a:endParaRPr lang="pt-BR" dirty="0"/>
          </a:p>
        </p:txBody>
      </p:sp>
      <p:graphicFrame>
        <p:nvGraphicFramePr>
          <p:cNvPr id="15" name="Espaço Reservado para Conteúdo 2">
            <a:extLst>
              <a:ext uri="{FF2B5EF4-FFF2-40B4-BE49-F238E27FC236}">
                <a16:creationId xmlns:a16="http://schemas.microsoft.com/office/drawing/2014/main" id="{2391242C-293B-0A1B-25BC-5EA9786E6DD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177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Desafio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Obstáculos ou dificuldades que os jogadores devem superar para alcançar os objetivos do jogo.</a:t>
            </a:r>
          </a:p>
          <a:p>
            <a:endParaRPr lang="pt-BR" sz="2000" b="1"/>
          </a:p>
          <a:p>
            <a:r>
              <a:rPr lang="pt-BR" sz="2000" b="1"/>
              <a:t>Importância: </a:t>
            </a:r>
            <a:r>
              <a:rPr lang="pt-BR" sz="2000"/>
              <a:t>O desafio torna o jogo interessante e gratificante, exigindo habilidades, estratégia, ou sorte.</a:t>
            </a:r>
          </a:p>
        </p:txBody>
      </p:sp>
      <p:pic>
        <p:nvPicPr>
          <p:cNvPr id="5" name="Picture 4" descr="Percorrendo o labirinto">
            <a:extLst>
              <a:ext uri="{FF2B5EF4-FFF2-40B4-BE49-F238E27FC236}">
                <a16:creationId xmlns:a16="http://schemas.microsoft.com/office/drawing/2014/main" id="{F367E41F-5569-19D1-876F-A55FE60A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7" r="30687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87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Decisões e Estratégia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Momentos em que os jogadores devem escolher entre diferentes ações ou caminhos.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As decisões e estratégias permitem que os jogadores influenciem o curso do jogo, promovendo engajamento e profundidade.</a:t>
            </a:r>
          </a:p>
        </p:txBody>
      </p:sp>
      <p:pic>
        <p:nvPicPr>
          <p:cNvPr id="5" name="Picture 4" descr="Rede com pinos">
            <a:extLst>
              <a:ext uri="{FF2B5EF4-FFF2-40B4-BE49-F238E27FC236}">
                <a16:creationId xmlns:a16="http://schemas.microsoft.com/office/drawing/2014/main" id="{C2552638-EBAE-0CED-ACF4-203A009F1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5" r="18959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7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Componentes Físicos</a:t>
            </a:r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Itens tangíveis usados no jogo, como tabuleiros, cartas, peças, dados, etc.</a:t>
            </a:r>
          </a:p>
          <a:p>
            <a:endParaRPr lang="pt-BR" sz="2000"/>
          </a:p>
          <a:p>
            <a:r>
              <a:rPr lang="pt-BR" sz="2000" b="1"/>
              <a:t>Importância: </a:t>
            </a:r>
            <a:r>
              <a:rPr lang="pt-BR" sz="2000"/>
              <a:t>Os componentes físicos são os elementos visíveis e manipuláveis que tornam o jogo concreto e interativo.</a:t>
            </a:r>
          </a:p>
        </p:txBody>
      </p:sp>
      <p:pic>
        <p:nvPicPr>
          <p:cNvPr id="12" name="Picture 4" descr="Formas geométricas em uma tela de fundo de madeira">
            <a:extLst>
              <a:ext uri="{FF2B5EF4-FFF2-40B4-BE49-F238E27FC236}">
                <a16:creationId xmlns:a16="http://schemas.microsoft.com/office/drawing/2014/main" id="{FBB97042-324C-F24C-6F19-582660A58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4" r="2479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54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BAEDA-5FBF-0BB8-BFF2-770B6498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pt-BR" sz="3200"/>
              <a:t>Narrativa ou Tema (Opcional)</a:t>
            </a:r>
          </a:p>
        </p:txBody>
      </p:sp>
      <p:cxnSp>
        <p:nvCxnSpPr>
          <p:cNvPr id="15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BD94CC08-BA14-8546-68C4-9FC66F8F0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pt-BR" sz="2000" b="1"/>
              <a:t>Definição: </a:t>
            </a:r>
            <a:r>
              <a:rPr lang="pt-BR" sz="2000"/>
              <a:t>A história ou contexto temático que fornece um cenário ou motivação adicional para os jogadores.</a:t>
            </a:r>
          </a:p>
          <a:p>
            <a:r>
              <a:rPr lang="pt-BR" sz="2000" b="1"/>
              <a:t>Importância: </a:t>
            </a:r>
            <a:r>
              <a:rPr lang="pt-BR" sz="2000"/>
              <a:t>A narrativa ou tema pode aumentar o envolvimento emocional e a imersão dos jogadores no jogo.</a:t>
            </a:r>
          </a:p>
        </p:txBody>
      </p:sp>
      <p:pic>
        <p:nvPicPr>
          <p:cNvPr id="17" name="Picture 4" descr="Montanhas no livro conceito de arte">
            <a:extLst>
              <a:ext uri="{FF2B5EF4-FFF2-40B4-BE49-F238E27FC236}">
                <a16:creationId xmlns:a16="http://schemas.microsoft.com/office/drawing/2014/main" id="{81870C43-E456-9CAC-ACA8-ED3664180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" r="8994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5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7092985" y="2441348"/>
            <a:ext cx="4260814" cy="2794151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pt-BR" dirty="0"/>
              <a:t>Design de Games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/>
              <a:t>Muitas vezes confundido como </a:t>
            </a:r>
            <a:r>
              <a:rPr lang="pt-BR" sz="2000" b="1"/>
              <a:t>arte</a:t>
            </a:r>
            <a:r>
              <a:rPr lang="pt-BR" sz="2000"/>
              <a:t> do game(SQN)!</a:t>
            </a:r>
          </a:p>
          <a:p>
            <a:pPr marL="0" indent="0">
              <a:buNone/>
            </a:pPr>
            <a:r>
              <a:rPr lang="pt-BR" sz="2000"/>
              <a:t>Na verdade é o processo de projetar os mecanismos principais de um jogo!</a:t>
            </a:r>
          </a:p>
          <a:p>
            <a:r>
              <a:rPr lang="pt-BR" sz="2000" b="1"/>
              <a:t>Concepção (universo do jogo)</a:t>
            </a:r>
          </a:p>
          <a:p>
            <a:r>
              <a:rPr lang="pt-BR" sz="2000" b="1"/>
              <a:t>Criação das condições (derrota vitória)</a:t>
            </a:r>
          </a:p>
          <a:p>
            <a:r>
              <a:rPr lang="pt-BR" sz="2000" b="1"/>
              <a:t>Coordenação (conhecimento do que sua equipe pode fazer)</a:t>
            </a:r>
          </a:p>
        </p:txBody>
      </p:sp>
    </p:spTree>
    <p:extLst>
      <p:ext uri="{BB962C8B-B14F-4D97-AF65-F5344CB8AC3E}">
        <p14:creationId xmlns:p14="http://schemas.microsoft.com/office/powerpoint/2010/main" val="303975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O game designer</a:t>
            </a:r>
          </a:p>
        </p:txBody>
      </p:sp>
      <p:graphicFrame>
        <p:nvGraphicFramePr>
          <p:cNvPr id="39945" name="Espaço Reservado para Conteúdo 2">
            <a:extLst>
              <a:ext uri="{FF2B5EF4-FFF2-40B4-BE49-F238E27FC236}">
                <a16:creationId xmlns:a16="http://schemas.microsoft.com/office/drawing/2014/main" id="{A06B5C3F-86ED-4476-B257-09C4FA77D6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838" y="1412875"/>
          <a:ext cx="6427787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9940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412875"/>
            <a:ext cx="45037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tângulo 7"/>
          <p:cNvSpPr>
            <a:spLocks noChangeArrowheads="1"/>
          </p:cNvSpPr>
          <p:nvPr/>
        </p:nvSpPr>
        <p:spPr bwMode="auto">
          <a:xfrm>
            <a:off x="407988" y="6011863"/>
            <a:ext cx="37544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i="1">
                <a:solidFill>
                  <a:srgbClr val="000000"/>
                </a:solidFill>
                <a:latin typeface="Calibri" panose="020F0502020204030204" pitchFamily="34" charset="0"/>
              </a:rPr>
              <a:t>Shigeru Miyamoto : criador do Super Mario</a:t>
            </a:r>
          </a:p>
        </p:txBody>
      </p:sp>
    </p:spTree>
    <p:extLst>
      <p:ext uri="{BB962C8B-B14F-4D97-AF65-F5344CB8AC3E}">
        <p14:creationId xmlns:p14="http://schemas.microsoft.com/office/powerpoint/2010/main" val="17415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97193D-58D1-4645-972C-003EA86C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37A59-8E94-496B-9F00-09393A0D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Jogos e Games</a:t>
            </a:r>
          </a:p>
          <a:p>
            <a:r>
              <a:rPr lang="pt-BR" sz="2400" dirty="0"/>
              <a:t>Game Design</a:t>
            </a:r>
          </a:p>
          <a:p>
            <a:r>
              <a:rPr lang="pt-BR" sz="2400" dirty="0" err="1"/>
              <a:t>Level</a:t>
            </a:r>
            <a:r>
              <a:rPr lang="pt-BR" sz="2400" dirty="0"/>
              <a:t> Design</a:t>
            </a:r>
          </a:p>
          <a:p>
            <a:r>
              <a:rPr lang="pt-BR" sz="2400" dirty="0"/>
              <a:t>Game Design </a:t>
            </a:r>
            <a:r>
              <a:rPr lang="pt-BR" sz="2400" dirty="0" err="1"/>
              <a:t>Document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4553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4" name="Imagem 3" descr="map.gif">
            <a:extLst>
              <a:ext uri="{FF2B5EF4-FFF2-40B4-BE49-F238E27FC236}">
                <a16:creationId xmlns:a16="http://schemas.microsoft.com/office/drawing/2014/main" id="{AFE36717-0134-427B-B7B0-7CAD6F1E4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2985" y="1992071"/>
            <a:ext cx="4260814" cy="369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842" name="Título 3">
            <a:extLst>
              <a:ext uri="{FF2B5EF4-FFF2-40B4-BE49-F238E27FC236}">
                <a16:creationId xmlns:a16="http://schemas.microsoft.com/office/drawing/2014/main" id="{A22762E7-1BD8-4EC9-99EE-708E023E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Conceitos Chave</a:t>
            </a:r>
          </a:p>
        </p:txBody>
      </p:sp>
      <p:sp>
        <p:nvSpPr>
          <p:cNvPr id="35843" name="CaixaDeTexto 4">
            <a:extLst>
              <a:ext uri="{FF2B5EF4-FFF2-40B4-BE49-F238E27FC236}">
                <a16:creationId xmlns:a16="http://schemas.microsoft.com/office/drawing/2014/main" id="{9EF54779-6380-4785-BCB4-39B53EEF1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1825625"/>
            <a:ext cx="4128169" cy="33995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108585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Objetivo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condição de fim de jogo, para estabelecer ganhadores e perdedores;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Regras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Conjunto de leis que governam as possibilidades no jogo;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Limites são necessários para controlar as atividades do jogo;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Trapaças são práticas comuns para se atingir o objetivo de forma mais fácil;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 b="1">
                <a:solidFill>
                  <a:schemeClr val="tx1"/>
                </a:solidFill>
                <a:latin typeface="+mn-lt"/>
              </a:rPr>
              <a:t>Desafio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Caminho, dificuldades e empenho para alcançar o objetivo;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Deve ser em um nível adequado;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Jogo tem que ser vencível;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1100">
                <a:solidFill>
                  <a:schemeClr val="tx1"/>
                </a:solidFill>
                <a:latin typeface="+mn-lt"/>
              </a:rPr>
              <a:t>Mas não pode ser monótono;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0" name="Rectangle 72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71" name="Rectangle 74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72" name="Freeform: Shape 76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866" name="Título 3">
            <a:extLst>
              <a:ext uri="{FF2B5EF4-FFF2-40B4-BE49-F238E27FC236}">
                <a16:creationId xmlns:a16="http://schemas.microsoft.com/office/drawing/2014/main" id="{1101AAB9-32A8-4993-B22F-85F6ACC5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000" b="1"/>
              <a:t>Conceitos Chave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A16AE106-16F9-4CC8-B958-3FD7C85DF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>
                <a:latin typeface="+mn-lt"/>
                <a:ea typeface="Artifakt Element" panose="020B0503050000020004" pitchFamily="34" charset="0"/>
              </a:rPr>
              <a:t>Interatividade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Forma como o(s) jogador(es) vão jogar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Pode envolver atividades físicas/motoras ou intelectuais.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Por muitas vezes ambas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>
                <a:latin typeface="+mn-lt"/>
                <a:ea typeface="Artifakt Element" panose="020B0503050000020004" pitchFamily="34" charset="0"/>
              </a:rPr>
              <a:t>Estratégia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–"/>
            </a:pPr>
            <a:r>
              <a:rPr lang="pt-BR" altLang="pt-BR" sz="2000">
                <a:latin typeface="+mn-lt"/>
                <a:ea typeface="Artifakt Element" panose="020B0503050000020004" pitchFamily="34" charset="0"/>
              </a:rPr>
              <a:t>Capacidade de prever qual o jeito mais adequado de se jogar um jogo em prol do objetivo</a:t>
            </a:r>
          </a:p>
          <a:p>
            <a:endParaRPr lang="pt-BR" sz="2000"/>
          </a:p>
        </p:txBody>
      </p:sp>
      <p:pic>
        <p:nvPicPr>
          <p:cNvPr id="36868" name="Imagem 1">
            <a:extLst>
              <a:ext uri="{FF2B5EF4-FFF2-40B4-BE49-F238E27FC236}">
                <a16:creationId xmlns:a16="http://schemas.microsoft.com/office/drawing/2014/main" id="{4AD7A969-6DAB-4240-8CA1-EF5AC7922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2020189"/>
            <a:ext cx="4736963" cy="26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0" name="Título 3">
            <a:extLst>
              <a:ext uri="{FF2B5EF4-FFF2-40B4-BE49-F238E27FC236}">
                <a16:creationId xmlns:a16="http://schemas.microsoft.com/office/drawing/2014/main" id="{FBCA141D-65A2-45E8-8486-D9CC56E4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4000" b="1">
                <a:solidFill>
                  <a:schemeClr val="bg1"/>
                </a:solidFill>
              </a:rPr>
              <a:t>Conceitos Chave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CDEECDB9-3F3A-400A-821B-F1ECB300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5235490" cy="3773010"/>
          </a:xfrm>
        </p:spPr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Habilidade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Capacidade de jogar o jogo de forma eficiente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Tende a aumentar com a prática do jogo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pt-BR" altLang="pt-BR" sz="2000" b="1">
                <a:solidFill>
                  <a:schemeClr val="bg1"/>
                </a:solidFill>
              </a:rPr>
              <a:t>Sorte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Fator aleatório que pode ajudar a se alcançar o objetivo de um jogo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–"/>
            </a:pPr>
            <a:r>
              <a:rPr lang="pt-BR" altLang="pt-BR" sz="2000">
                <a:solidFill>
                  <a:schemeClr val="bg1"/>
                </a:solidFill>
              </a:rPr>
              <a:t>As vezes confundida com estratégia/habilidade (ex Truco, 21)</a:t>
            </a:r>
            <a:endParaRPr lang="pt-BR" sz="2000">
              <a:solidFill>
                <a:schemeClr val="bg1"/>
              </a:solidFill>
            </a:endParaRPr>
          </a:p>
        </p:txBody>
      </p:sp>
      <p:pic>
        <p:nvPicPr>
          <p:cNvPr id="37892" name="Imagem 3" descr="playing-computer-games.gif">
            <a:extLst>
              <a:ext uri="{FF2B5EF4-FFF2-40B4-BE49-F238E27FC236}">
                <a16:creationId xmlns:a16="http://schemas.microsoft.com/office/drawing/2014/main" id="{AC1A9395-077F-44E9-A1A9-98168756F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0632" y="1265695"/>
            <a:ext cx="5126736" cy="41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88333BA-AE6E-427A-9B16-A39C8073F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8ED85F-DCEE-4B50-802E-71A6E3E1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Título 3">
            <a:extLst>
              <a:ext uri="{FF2B5EF4-FFF2-40B4-BE49-F238E27FC236}">
                <a16:creationId xmlns:a16="http://schemas.microsoft.com/office/drawing/2014/main" id="{0FF0D53A-28B4-4DAA-A91D-0EAEFE489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8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Jogo - Definição</a:t>
            </a:r>
          </a:p>
        </p:txBody>
      </p:sp>
      <p:sp>
        <p:nvSpPr>
          <p:cNvPr id="40963" name="CaixaDeTexto 4">
            <a:extLst>
              <a:ext uri="{FF2B5EF4-FFF2-40B4-BE49-F238E27FC236}">
                <a16:creationId xmlns:a16="http://schemas.microsoft.com/office/drawing/2014/main" id="{717C99E4-705D-4C63-9FF7-0D00B565A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057400"/>
            <a:ext cx="10515600" cy="3871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pt-BR" sz="2400">
                <a:solidFill>
                  <a:schemeClr val="tx1"/>
                </a:solidFill>
                <a:latin typeface="+mn-lt"/>
              </a:rPr>
              <a:t>Se a proposta é analógica( jogos de tabuleiro, cartas)ou digital ( vídeo games), estes conceitos devem estar em análise sempre!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E04CA0-D560-1D1C-781B-E028E7499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pt-BR" sz="7200" dirty="0"/>
              <a:t>Mecânicas para jogos analógicos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FF0BA80-A559-8503-ED0A-B1D82CCC9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endParaRPr lang="pt-B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02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391927-7522-68C0-FAE8-F03903DB3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" t="5097" r="3585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1. Alocação de Trabalhadores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506639" cy="3978403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Os jogadores colocam seus trabalhadores em diferentes espaços do tabuleiro para realizar ações específicas e obter recursos ou pontos.</a:t>
            </a:r>
          </a:p>
          <a:p>
            <a:endParaRPr lang="pt-BR" sz="2400" dirty="0"/>
          </a:p>
          <a:p>
            <a:r>
              <a:rPr lang="pt-BR" sz="2400" dirty="0"/>
              <a:t>Exemplo: "Caverna" - Coloque trabalhadores em ações como minerar ou cultivar para ganhar recursos.</a:t>
            </a:r>
          </a:p>
        </p:txBody>
      </p:sp>
    </p:spTree>
    <p:extLst>
      <p:ext uri="{BB962C8B-B14F-4D97-AF65-F5344CB8AC3E}">
        <p14:creationId xmlns:p14="http://schemas.microsoft.com/office/powerpoint/2010/main" val="33992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2. Apostas</a:t>
            </a:r>
          </a:p>
        </p:txBody>
      </p:sp>
      <p:pic>
        <p:nvPicPr>
          <p:cNvPr id="5" name="Imagem 4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91EAC66B-3140-E44B-12F7-6E57CC2EA9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1" b="25737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 lnSpcReduction="10000"/>
          </a:bodyPr>
          <a:lstStyle/>
          <a:p>
            <a:r>
              <a:rPr lang="pt-BR" dirty="0"/>
              <a:t>Os jogadores fazem apostas baseadas em suas suposições sobre eventos futuros ou resultados no jogo.</a:t>
            </a:r>
          </a:p>
          <a:p>
            <a:endParaRPr lang="pt-BR" dirty="0"/>
          </a:p>
          <a:p>
            <a:r>
              <a:rPr lang="pt-BR" dirty="0"/>
              <a:t>Exemplo: "Camel </a:t>
            </a:r>
            <a:r>
              <a:rPr lang="pt-BR" dirty="0" err="1"/>
              <a:t>Up</a:t>
            </a:r>
            <a:r>
              <a:rPr lang="pt-BR" dirty="0"/>
              <a:t>" - Aposte em qual camelo você acha que vai vencer a corrida.</a:t>
            </a:r>
          </a:p>
        </p:txBody>
      </p:sp>
    </p:spTree>
    <p:extLst>
      <p:ext uri="{BB962C8B-B14F-4D97-AF65-F5344CB8AC3E}">
        <p14:creationId xmlns:p14="http://schemas.microsoft.com/office/powerpoint/2010/main" val="380508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esa com livros em cima&#10;&#10;Descrição gerada automaticamente com confiança média">
            <a:extLst>
              <a:ext uri="{FF2B5EF4-FFF2-40B4-BE49-F238E27FC236}">
                <a16:creationId xmlns:a16="http://schemas.microsoft.com/office/drawing/2014/main" id="{9D48933B-4F6A-BF6F-7957-FBFDA2EEB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2" r="699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3700"/>
              <a:t>3. Batalha em Campanha Dirigida por Cartas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4356066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Os jogadores usam cartas para conduzir combates em uma campanha, onde as cartas determinam ações e resultados.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Gloomhaven</a:t>
            </a:r>
            <a:r>
              <a:rPr lang="pt-BR" dirty="0"/>
              <a:t>" - Use cartas para determinar ataques e movimentos em uma série de missões.</a:t>
            </a:r>
          </a:p>
        </p:txBody>
      </p:sp>
    </p:spTree>
    <p:extLst>
      <p:ext uri="{BB962C8B-B14F-4D97-AF65-F5344CB8AC3E}">
        <p14:creationId xmlns:p14="http://schemas.microsoft.com/office/powerpoint/2010/main" val="3353347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0493E-F9ED-09C4-4B73-B90C798A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4. Blefar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D6826E-ECA8-013C-C10B-827E74F7D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400" dirty="0"/>
              <a:t>Os jogadores tentam enganar uns aos outros sobre suas intenções ou recursos.</a:t>
            </a:r>
          </a:p>
          <a:p>
            <a:endParaRPr lang="pt-BR" sz="2400" dirty="0"/>
          </a:p>
          <a:p>
            <a:r>
              <a:rPr lang="pt-BR" sz="2400" dirty="0"/>
              <a:t>Exemplo: "Coup" - Tente enganar os outros sobre as cartas que você tem em sua mão.</a:t>
            </a:r>
          </a:p>
        </p:txBody>
      </p:sp>
      <p:pic>
        <p:nvPicPr>
          <p:cNvPr id="5" name="Imagem 4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71F55A0A-22B9-ECA1-6013-F93E3AAE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469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7CEE28-0194-8912-AB49-188848FA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pt-BR" dirty="0"/>
              <a:t>5. Draft de Cartas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F05FDFF7-D505-6B28-C1EC-73F7A79A0E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6CA57-C016-A166-1A95-4627BF32C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1"/>
            <a:ext cx="4140013" cy="4494565"/>
          </a:xfrm>
        </p:spPr>
        <p:txBody>
          <a:bodyPr>
            <a:normAutofit/>
          </a:bodyPr>
          <a:lstStyle/>
          <a:p>
            <a:r>
              <a:rPr lang="pt-BR" sz="2400"/>
              <a:t>Os jogadores compram/escolhem cartas de um conjunto disponível, geralmente em um ciclo, até que todas as cartas sejam escolhidas.</a:t>
            </a:r>
          </a:p>
          <a:p>
            <a:endParaRPr lang="pt-BR" sz="2400"/>
          </a:p>
          <a:p>
            <a:r>
              <a:rPr lang="pt-BR" sz="2400"/>
              <a:t>Exemplo: "7 Wonders" - Selecione cartas de uma mão e passe o restante para o próximo jogador.</a:t>
            </a:r>
          </a:p>
        </p:txBody>
      </p:sp>
    </p:spTree>
    <p:extLst>
      <p:ext uri="{BB962C8B-B14F-4D97-AF65-F5344CB8AC3E}">
        <p14:creationId xmlns:p14="http://schemas.microsoft.com/office/powerpoint/2010/main" val="153814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A8E93A-9850-420E-95C9-A14AA0CB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Referência Bibliográfica</a:t>
            </a:r>
          </a:p>
        </p:txBody>
      </p:sp>
      <p:pic>
        <p:nvPicPr>
          <p:cNvPr id="5" name="Espaço Reservado para Conteúdo 4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FBA99BCF-96B2-4D8D-96A6-7F1A3758E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2" y="307731"/>
            <a:ext cx="2798345" cy="3997637"/>
          </a:xfrm>
          <a:prstGeom prst="rect">
            <a:avLst/>
          </a:prstGeom>
        </p:spPr>
      </p:pic>
      <p:pic>
        <p:nvPicPr>
          <p:cNvPr id="7" name="Imagem 6" descr="Texto&#10;&#10;Descrição gerada automaticamente com confiança média">
            <a:extLst>
              <a:ext uri="{FF2B5EF4-FFF2-40B4-BE49-F238E27FC236}">
                <a16:creationId xmlns:a16="http://schemas.microsoft.com/office/drawing/2014/main" id="{24C2B652-792E-462D-96BA-CE74A3D1E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42" y="307731"/>
            <a:ext cx="3218097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Texto&#10;&#10;Descrição gerada automaticamente com confiança média">
            <a:extLst>
              <a:ext uri="{FF2B5EF4-FFF2-40B4-BE49-F238E27FC236}">
                <a16:creationId xmlns:a16="http://schemas.microsoft.com/office/drawing/2014/main" id="{9464FEF7-7AF9-49C2-8D30-EADB35AB9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510" y="330045"/>
            <a:ext cx="2798345" cy="399763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8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C5E72-0896-7613-4B44-AA7549A6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pt-BR" sz="4000"/>
              <a:t>6. Coleção</a:t>
            </a:r>
          </a:p>
        </p:txBody>
      </p:sp>
      <p:pic>
        <p:nvPicPr>
          <p:cNvPr id="7" name="Imagem 6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EC833D71-A803-9B48-6452-6A536707E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r="-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F68FF3-F8DB-6A5F-336D-072E0A3AE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>
            <a:normAutofit/>
          </a:bodyPr>
          <a:lstStyle/>
          <a:p>
            <a:r>
              <a:rPr lang="pt-BR" sz="1800"/>
              <a:t>Os jogadores tentam coletar conjuntos de itens para pontuar.</a:t>
            </a:r>
          </a:p>
          <a:p>
            <a:endParaRPr lang="pt-BR" sz="1800"/>
          </a:p>
          <a:p>
            <a:r>
              <a:rPr lang="pt-BR" sz="1800"/>
              <a:t>Exemplo: "Sushi Go!" - Colete conjuntos de cartas de sushi para ganhar pontos.</a:t>
            </a:r>
          </a:p>
        </p:txBody>
      </p:sp>
    </p:spTree>
    <p:extLst>
      <p:ext uri="{BB962C8B-B14F-4D97-AF65-F5344CB8AC3E}">
        <p14:creationId xmlns:p14="http://schemas.microsoft.com/office/powerpoint/2010/main" val="1857452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AF46AE-C295-7553-264A-85B86128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7. Construção de Rotas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A4DC20-709B-5E8F-F468-7D7420F4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constroem rotas entre pontos no tabuleiro para conectar locais e ganhar pontos.</a:t>
            </a:r>
          </a:p>
          <a:p>
            <a:endParaRPr lang="pt-BR" sz="2200"/>
          </a:p>
          <a:p>
            <a:r>
              <a:rPr lang="pt-BR" sz="2200"/>
              <a:t>Exemplo: "Ticket to Ride" - Construa rotas ferroviárias entre cidades para completar objetivos.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AB1AB2C3-046C-D098-1E81-234F64AA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8" r="185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389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45B22-7DDB-0C5C-2836-5FF6D6E74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8. Contação de História</a:t>
            </a:r>
          </a:p>
        </p:txBody>
      </p:sp>
      <p:pic>
        <p:nvPicPr>
          <p:cNvPr id="5" name="Imagem 4" descr="Bolo de aniversário&#10;&#10;Descrição gerada automaticamente com confiança média">
            <a:extLst>
              <a:ext uri="{FF2B5EF4-FFF2-40B4-BE49-F238E27FC236}">
                <a16:creationId xmlns:a16="http://schemas.microsoft.com/office/drawing/2014/main" id="{23B451A3-338C-A137-0FBB-E56B3091D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7" b="4214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7CFC02-3AA8-183D-6717-1C7913AB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40"/>
          </a:xfrm>
        </p:spPr>
        <p:txBody>
          <a:bodyPr anchor="ctr">
            <a:normAutofit/>
          </a:bodyPr>
          <a:lstStyle/>
          <a:p>
            <a:r>
              <a:rPr lang="pt-BR" dirty="0"/>
              <a:t>Os jogadores criam e narram histórias durante o jogo, muitas vezes com base em cartas ou prompts.</a:t>
            </a:r>
          </a:p>
          <a:p>
            <a:endParaRPr lang="pt-BR" dirty="0"/>
          </a:p>
          <a:p>
            <a:r>
              <a:rPr lang="pt-BR" dirty="0"/>
              <a:t>Exemplo: "Dixit" - Use cartas com imagens para contar uma história e adivinhar as cartas dos outros.</a:t>
            </a:r>
          </a:p>
        </p:txBody>
      </p:sp>
    </p:spTree>
    <p:extLst>
      <p:ext uri="{BB962C8B-B14F-4D97-AF65-F5344CB8AC3E}">
        <p14:creationId xmlns:p14="http://schemas.microsoft.com/office/powerpoint/2010/main" val="3282541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1F8E35-73C6-D9EA-FD03-DEE5818B8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>
            <a:normAutofit/>
          </a:bodyPr>
          <a:lstStyle/>
          <a:p>
            <a:r>
              <a:rPr lang="pt-BR" sz="3600"/>
              <a:t>9. Controle de Áreas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C7E030E8-0641-B367-BCD8-E6B6CA111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1832823"/>
            <a:ext cx="6702552" cy="4289633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160510-F095-B0FB-63E9-59D3B1D58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752" y="2020824"/>
            <a:ext cx="3455097" cy="3959352"/>
          </a:xfrm>
        </p:spPr>
        <p:txBody>
          <a:bodyPr anchor="ctr">
            <a:normAutofit/>
          </a:bodyPr>
          <a:lstStyle/>
          <a:p>
            <a:r>
              <a:rPr lang="pt-BR" sz="2400" dirty="0"/>
              <a:t>Os jogadores competem pelo controle de diferentes áreas no tabuleiro para ganhar pontos ou vantagens.</a:t>
            </a:r>
          </a:p>
          <a:p>
            <a:endParaRPr lang="pt-BR" sz="2400" dirty="0"/>
          </a:p>
          <a:p>
            <a:r>
              <a:rPr lang="pt-BR" sz="2400" dirty="0"/>
              <a:t>Exemplo: "Risk" - Conquiste territórios para ganhar controle e pontos.</a:t>
            </a:r>
          </a:p>
        </p:txBody>
      </p:sp>
    </p:spTree>
    <p:extLst>
      <p:ext uri="{BB962C8B-B14F-4D97-AF65-F5344CB8AC3E}">
        <p14:creationId xmlns:p14="http://schemas.microsoft.com/office/powerpoint/2010/main" val="117562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apa&#10;&#10;Descrição gerada automaticamente">
            <a:extLst>
              <a:ext uri="{FF2B5EF4-FFF2-40B4-BE49-F238E27FC236}">
                <a16:creationId xmlns:a16="http://schemas.microsoft.com/office/drawing/2014/main" id="{BEC00874-337A-BBCE-7A36-AF2C64CA0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" r="13645" b="704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47440-E89A-037B-DBAD-371F55F7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10. Cooperativos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E5B0DE-E282-B5E9-931D-D24D695F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650573" cy="4037668"/>
          </a:xfrm>
        </p:spPr>
        <p:txBody>
          <a:bodyPr anchor="t">
            <a:normAutofit/>
          </a:bodyPr>
          <a:lstStyle/>
          <a:p>
            <a:r>
              <a:rPr lang="pt-BR" sz="2400" dirty="0"/>
              <a:t>Os jogadores trabalham juntos para alcançar um objetivo comum, vencendo ou perdendo como um grupo.</a:t>
            </a:r>
          </a:p>
          <a:p>
            <a:endParaRPr lang="pt-BR" sz="2400" dirty="0"/>
          </a:p>
          <a:p>
            <a:r>
              <a:rPr lang="pt-BR" sz="2400" dirty="0"/>
              <a:t>Exemplo: "</a:t>
            </a:r>
            <a:r>
              <a:rPr lang="pt-BR" sz="2400" dirty="0" err="1"/>
              <a:t>Pandemic</a:t>
            </a:r>
            <a:r>
              <a:rPr lang="pt-BR" sz="2400" dirty="0"/>
              <a:t>" - Trabalhe em equipe para curar doenças e salvar o mundo.</a:t>
            </a:r>
          </a:p>
        </p:txBody>
      </p:sp>
    </p:spTree>
    <p:extLst>
      <p:ext uri="{BB962C8B-B14F-4D97-AF65-F5344CB8AC3E}">
        <p14:creationId xmlns:p14="http://schemas.microsoft.com/office/powerpoint/2010/main" val="263410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Imagem de jogo de vídeo game&#10;&#10;Descrição gerada automaticamente com confiança baixa">
            <a:extLst>
              <a:ext uri="{FF2B5EF4-FFF2-40B4-BE49-F238E27FC236}">
                <a16:creationId xmlns:a16="http://schemas.microsoft.com/office/drawing/2014/main" id="{2CB18727-9CD9-8BAA-6C14-3E9DBA3DA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4" r="4416" b="1749"/>
          <a:stretch/>
        </p:blipFill>
        <p:spPr>
          <a:xfrm>
            <a:off x="0" y="10"/>
            <a:ext cx="866849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2D6DEE-1A6C-627E-7D06-E34A9FF8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0470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11. Construção de Decks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5AF9A-0431-D645-FEBE-1A4BA573B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0470" y="2718054"/>
            <a:ext cx="3438906" cy="3987546"/>
          </a:xfrm>
        </p:spPr>
        <p:txBody>
          <a:bodyPr anchor="t">
            <a:normAutofit/>
          </a:bodyPr>
          <a:lstStyle/>
          <a:p>
            <a:r>
              <a:rPr lang="pt-BR" sz="2400" dirty="0"/>
              <a:t>Os jogadores constroem e melhoram seus baralhos de cartas ao longo do jogo, adicionando novas cartas.</a:t>
            </a:r>
          </a:p>
          <a:p>
            <a:endParaRPr lang="pt-BR" sz="2400" dirty="0"/>
          </a:p>
          <a:p>
            <a:r>
              <a:rPr lang="pt-BR" sz="2400" dirty="0"/>
              <a:t>Exemplo: "Dominion" - Compre cartas para fortalecer seu baralho e obter mais pontos.</a:t>
            </a:r>
          </a:p>
        </p:txBody>
      </p:sp>
    </p:spTree>
    <p:extLst>
      <p:ext uri="{BB962C8B-B14F-4D97-AF65-F5344CB8AC3E}">
        <p14:creationId xmlns:p14="http://schemas.microsoft.com/office/powerpoint/2010/main" val="3379912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Mesa com panfletos e folhetos informativos&#10;&#10;Descrição gerada automaticamente">
            <a:extLst>
              <a:ext uri="{FF2B5EF4-FFF2-40B4-BE49-F238E27FC236}">
                <a16:creationId xmlns:a16="http://schemas.microsoft.com/office/drawing/2014/main" id="{FD6BA4E7-3FF9-F2AE-34B6-AA27283970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0" r="2" b="2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7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714D2B-B23E-779A-1378-6788814FB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pt-BR" sz="2800"/>
              <a:t>12. RPGs e LARPs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8BF011-F57C-5295-7D79-AA32061EF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948260"/>
          </a:xfrm>
        </p:spPr>
        <p:txBody>
          <a:bodyPr anchor="t">
            <a:normAutofit lnSpcReduction="10000"/>
          </a:bodyPr>
          <a:lstStyle/>
          <a:p>
            <a:r>
              <a:rPr lang="pt-BR" sz="2400" dirty="0"/>
              <a:t>Os jogadores interpretam personagens em um mundo fictício, seguindo uma narrativa e regras de RPG.</a:t>
            </a:r>
          </a:p>
          <a:p>
            <a:endParaRPr lang="pt-BR" sz="2400" dirty="0"/>
          </a:p>
          <a:p>
            <a:r>
              <a:rPr lang="pt-BR" sz="2400" dirty="0"/>
              <a:t>Exemplo: "</a:t>
            </a:r>
            <a:r>
              <a:rPr lang="pt-BR" sz="2400" dirty="0" err="1"/>
              <a:t>Dungeons</a:t>
            </a:r>
            <a:r>
              <a:rPr lang="pt-BR" sz="2400" dirty="0"/>
              <a:t> &amp; </a:t>
            </a:r>
            <a:r>
              <a:rPr lang="pt-BR" sz="2400" dirty="0" err="1"/>
              <a:t>Dragons</a:t>
            </a:r>
            <a:r>
              <a:rPr lang="pt-BR" sz="2400" dirty="0"/>
              <a:t>" - Crie um personagem e participe de aventuras narrativas.</a:t>
            </a:r>
          </a:p>
        </p:txBody>
      </p:sp>
    </p:spTree>
    <p:extLst>
      <p:ext uri="{BB962C8B-B14F-4D97-AF65-F5344CB8AC3E}">
        <p14:creationId xmlns:p14="http://schemas.microsoft.com/office/powerpoint/2010/main" val="4076771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935A05-EAF2-B8FB-C764-4C09CE0B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13. Leilão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F2713-0278-5FB6-99C8-498F3FBB1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Os jogadores fazem lances para adquirir itens ou vantagens no jogo.</a:t>
            </a:r>
          </a:p>
          <a:p>
            <a:endParaRPr lang="pt-BR" sz="3200" dirty="0"/>
          </a:p>
          <a:p>
            <a:r>
              <a:rPr lang="pt-BR" sz="3200" dirty="0"/>
              <a:t>Exemplo: "Power Grid" - Faça lances para adquirir usinas elétricas.</a:t>
            </a:r>
          </a:p>
        </p:txBody>
      </p:sp>
      <p:pic>
        <p:nvPicPr>
          <p:cNvPr id="6" name="Imagem 5" descr="Uma imagem contendo tapete, quarto, mesa&#10;&#10;Descrição gerada automaticamente">
            <a:extLst>
              <a:ext uri="{FF2B5EF4-FFF2-40B4-BE49-F238E27FC236}">
                <a16:creationId xmlns:a16="http://schemas.microsoft.com/office/drawing/2014/main" id="{B3635F93-0214-22BC-FD9E-38FA70B5B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8" r="2532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51074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Site&#10;&#10;Descrição gerada automaticamente">
            <a:extLst>
              <a:ext uri="{FF2B5EF4-FFF2-40B4-BE49-F238E27FC236}">
                <a16:creationId xmlns:a16="http://schemas.microsoft.com/office/drawing/2014/main" id="{9E410D92-E777-EEE9-D77F-34DF21092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4" r="1853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CC4033-3138-EAD5-DADE-9C0EBC61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14. Linha do Tempo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ABC5CB-08F6-CBA9-C3B4-96C13F419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876802"/>
          </a:xfrm>
        </p:spPr>
        <p:txBody>
          <a:bodyPr anchor="t">
            <a:normAutofit fontScale="92500" lnSpcReduction="10000"/>
          </a:bodyPr>
          <a:lstStyle/>
          <a:p>
            <a:r>
              <a:rPr lang="pt-BR" dirty="0"/>
              <a:t>Os jogadores organizam eventos ou itens em uma sequência cronológica.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Timeline</a:t>
            </a:r>
            <a:r>
              <a:rPr lang="pt-BR" dirty="0"/>
              <a:t>" - Coloque cartas em ordem cronológica correta.</a:t>
            </a:r>
          </a:p>
        </p:txBody>
      </p:sp>
    </p:spTree>
    <p:extLst>
      <p:ext uri="{BB962C8B-B14F-4D97-AF65-F5344CB8AC3E}">
        <p14:creationId xmlns:p14="http://schemas.microsoft.com/office/powerpoint/2010/main" val="2268833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49A0D-3454-418C-F20B-9A50B0F8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15. Memória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12D1A6-BC64-07F9-601F-FA1FBE54E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testam suas habilidades de lembrar informações ou posições de itens.</a:t>
            </a:r>
          </a:p>
          <a:p>
            <a:endParaRPr lang="pt-BR" sz="2200"/>
          </a:p>
          <a:p>
            <a:r>
              <a:rPr lang="pt-BR" sz="2200"/>
              <a:t>Exemplo: "Memory" - Encontre pares de cartas viradas para baixo.</a:t>
            </a: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26A69261-3406-B079-25C8-1BE214405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764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0EBAA0-C61E-4986-A00F-868BBA20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pt-BR"/>
              <a:t>Desenvolvimento de jogos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9C2F3C-88B0-42B6-9AFA-9328F509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8" y="642988"/>
            <a:ext cx="3211180" cy="557154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168735-7540-4122-952C-68218BE0F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r>
              <a:rPr lang="pt-BR" sz="2000"/>
              <a:t>Ser jogador é fundamental para o desenvolvimento de jogos.</a:t>
            </a:r>
          </a:p>
          <a:p>
            <a:endParaRPr lang="pt-BR" sz="2000"/>
          </a:p>
          <a:p>
            <a:r>
              <a:rPr lang="pt-BR" sz="2000"/>
              <a:t>Saber Jogar não é suficiente</a:t>
            </a:r>
          </a:p>
          <a:p>
            <a:endParaRPr lang="pt-BR" sz="2000"/>
          </a:p>
          <a:p>
            <a:r>
              <a:rPr lang="pt-BR" sz="2000"/>
              <a:t>Produzir um jogo é uma tarefa séria e demanda tempo, organização, planejamento e conhecimento. Ou seja, é fundamental compreender todas as dimensões que envolvem a produção de jogos digitais para que seja possível criar jogos de sucesso</a:t>
            </a:r>
          </a:p>
        </p:txBody>
      </p:sp>
    </p:spTree>
    <p:extLst>
      <p:ext uri="{BB962C8B-B14F-4D97-AF65-F5344CB8AC3E}">
        <p14:creationId xmlns:p14="http://schemas.microsoft.com/office/powerpoint/2010/main" val="282634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27EA71-BB21-00DA-983C-56822F53A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pt-BR" sz="5400"/>
              <a:t>16. Movimento</a:t>
            </a:r>
          </a:p>
        </p:txBody>
      </p:sp>
      <p:pic>
        <p:nvPicPr>
          <p:cNvPr id="9" name="Imagem 8" descr="Calendário&#10;&#10;Descrição gerada automaticamente">
            <a:extLst>
              <a:ext uri="{FF2B5EF4-FFF2-40B4-BE49-F238E27FC236}">
                <a16:creationId xmlns:a16="http://schemas.microsoft.com/office/drawing/2014/main" id="{02933737-3A37-0C1C-A930-504ECE5F4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6" y="699516"/>
            <a:ext cx="5458968" cy="5458968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FB9774-EEFD-4E34-EA0F-8A243AE01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pt-BR" sz="2200"/>
              <a:t>Os jogadores movem suas peças pelo tabuleiro para alcançar objetivos ou posições vantajosas.</a:t>
            </a:r>
          </a:p>
          <a:p>
            <a:endParaRPr lang="pt-BR" sz="2200"/>
          </a:p>
          <a:p>
            <a:r>
              <a:rPr lang="pt-BR" sz="2200"/>
              <a:t>Exemplo: "Monopoly" - Mova sua peça ao redor do tabuleiro, comprando propriedades.</a:t>
            </a:r>
          </a:p>
        </p:txBody>
      </p:sp>
    </p:spTree>
    <p:extLst>
      <p:ext uri="{BB962C8B-B14F-4D97-AF65-F5344CB8AC3E}">
        <p14:creationId xmlns:p14="http://schemas.microsoft.com/office/powerpoint/2010/main" val="2649926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13CB7-6D2E-C631-C8CF-75261F27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pt-BR" sz="3600"/>
              <a:t>17. Pontos de Ação</a:t>
            </a:r>
          </a:p>
        </p:txBody>
      </p:sp>
      <p:pic>
        <p:nvPicPr>
          <p:cNvPr id="5" name="Imagem 4" descr="Jogo de tabuleiro em cima da mesa&#10;&#10;Descrição gerada automaticamente">
            <a:extLst>
              <a:ext uri="{FF2B5EF4-FFF2-40B4-BE49-F238E27FC236}">
                <a16:creationId xmlns:a16="http://schemas.microsoft.com/office/drawing/2014/main" id="{CC85BF02-BA7A-1A31-7194-891208118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6" b="3327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139F41-26F8-D44B-9178-7F725BB9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40"/>
          </a:xfrm>
        </p:spPr>
        <p:txBody>
          <a:bodyPr anchor="ctr">
            <a:normAutofit/>
          </a:bodyPr>
          <a:lstStyle/>
          <a:p>
            <a:r>
              <a:rPr lang="pt-BR" dirty="0"/>
              <a:t>Os jogadores têm um número limitado de pontos de ação para gastar em diferentes ações a cada turno.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Tikal</a:t>
            </a:r>
            <a:r>
              <a:rPr lang="pt-BR" dirty="0"/>
              <a:t>" - Use pontos de ação para explorar e escavar tesouros.</a:t>
            </a:r>
          </a:p>
        </p:txBody>
      </p:sp>
    </p:spTree>
    <p:extLst>
      <p:ext uri="{BB962C8B-B14F-4D97-AF65-F5344CB8AC3E}">
        <p14:creationId xmlns:p14="http://schemas.microsoft.com/office/powerpoint/2010/main" val="2906861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E61915-B182-D6F2-E0CF-4FA7E5D5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/>
              <a:t>18. Pressione a Sorte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F16A2B-811B-18C9-A916-540AAFC43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pt-BR" sz="2200"/>
              <a:t>Os jogadores continuam a realizar ações arriscadas na esperança de ganhos maiores, sabendo que podem perder tudo.</a:t>
            </a:r>
          </a:p>
          <a:p>
            <a:endParaRPr lang="pt-BR" sz="2200"/>
          </a:p>
          <a:p>
            <a:r>
              <a:rPr lang="pt-BR" sz="2200"/>
              <a:t>Exemplo: "Can't Stop" - Continue rolando dados para avançar, mas arrisque perder seu progresso.</a:t>
            </a:r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07D8F49-7A5A-BCBC-A200-9B2159E5E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1" r="13687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054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3142F0-7291-B1D9-EADD-1349A4A5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pt-BR" sz="5400"/>
              <a:t>19. Ações Programadas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EA5FB1-FFBE-EC37-ABCA-168807FD1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pt-BR" sz="2200"/>
              <a:t>Os jogadores planejam e ordenam suas ações antes de executá-las, muitas vezes todas de uma vez.</a:t>
            </a:r>
          </a:p>
          <a:p>
            <a:endParaRPr lang="pt-BR" sz="2200"/>
          </a:p>
          <a:p>
            <a:r>
              <a:rPr lang="pt-BR" sz="2200"/>
              <a:t>Exemplo: "RoboRally" - Programe movimentos dos robôs e veja como eles se desenrolam.</a:t>
            </a:r>
          </a:p>
        </p:txBody>
      </p:sp>
      <p:pic>
        <p:nvPicPr>
          <p:cNvPr id="5" name="Imagem 4" descr="Imagem de jogo de vídeo game&#10;&#10;Descrição gerada automaticamente com confiança média">
            <a:extLst>
              <a:ext uri="{FF2B5EF4-FFF2-40B4-BE49-F238E27FC236}">
                <a16:creationId xmlns:a16="http://schemas.microsoft.com/office/drawing/2014/main" id="{52BBFD21-1E43-3809-9D85-9E644D1A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9" r="3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77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caixa&#10;&#10;Descrição gerada automaticamente">
            <a:extLst>
              <a:ext uri="{FF2B5EF4-FFF2-40B4-BE49-F238E27FC236}">
                <a16:creationId xmlns:a16="http://schemas.microsoft.com/office/drawing/2014/main" id="{3822078E-9B60-0889-1D7A-484ACF562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" b="473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106E0-8384-FC29-6F6B-A39F68E0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20. Rolagem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039AF-F700-8AB4-BAB9-02B2F879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85000" lnSpcReduction="10000"/>
          </a:bodyPr>
          <a:lstStyle/>
          <a:p>
            <a:r>
              <a:rPr lang="pt-BR" sz="3200" dirty="0"/>
              <a:t>Os jogadores rolam dados para determinar resultados aleatórios no jogo.</a:t>
            </a:r>
          </a:p>
          <a:p>
            <a:endParaRPr lang="pt-BR" sz="3200" dirty="0"/>
          </a:p>
          <a:p>
            <a:r>
              <a:rPr lang="pt-BR" sz="3200" dirty="0"/>
              <a:t>Exemplo: "</a:t>
            </a:r>
            <a:r>
              <a:rPr lang="pt-BR" sz="3200" dirty="0" err="1"/>
              <a:t>Yahtzee</a:t>
            </a:r>
            <a:r>
              <a:rPr lang="pt-BR" sz="3200" dirty="0"/>
              <a:t>" - Role dados para tentar obter combinações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2553009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92ED92-C8EE-D09C-CF7C-B90F8BDD7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21. Tabuleiro Modular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B4F6D-BAD2-ABF8-F989-182593177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684054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O tabuleiro do jogo é construído de forma diferente a cada partida, usando peças ou tiles.</a:t>
            </a:r>
          </a:p>
          <a:p>
            <a:endParaRPr lang="pt-BR" dirty="0"/>
          </a:p>
          <a:p>
            <a:r>
              <a:rPr lang="pt-BR" dirty="0"/>
              <a:t>Exemplo: "</a:t>
            </a:r>
            <a:r>
              <a:rPr lang="pt-BR" dirty="0" err="1"/>
              <a:t>Settlers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Catan</a:t>
            </a:r>
            <a:r>
              <a:rPr lang="pt-BR" dirty="0"/>
              <a:t>" - Monte o tabuleiro com tiles hexagonais diferentes a cada jogo.</a:t>
            </a:r>
          </a:p>
        </p:txBody>
      </p:sp>
      <p:pic>
        <p:nvPicPr>
          <p:cNvPr id="7" name="Imagem 6" descr="Bandeja com doces&#10;&#10;Descrição gerada automaticamente">
            <a:extLst>
              <a:ext uri="{FF2B5EF4-FFF2-40B4-BE49-F238E27FC236}">
                <a16:creationId xmlns:a16="http://schemas.microsoft.com/office/drawing/2014/main" id="{7FE19B80-A88F-E109-3617-3F86821C8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6" r="10523" b="-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33669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C20745-4CF4-9AAF-E80D-114A001F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pt-BR" sz="4000"/>
              <a:t>22. Toma Essa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0C6AB7-D1BD-6E02-DA37-3B2F15C79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r>
              <a:rPr lang="pt-BR" sz="2000"/>
              <a:t>Os jogadores fazem ações que diretamente prejudicam os outros jogadores.</a:t>
            </a:r>
          </a:p>
          <a:p>
            <a:endParaRPr lang="pt-BR" sz="2000"/>
          </a:p>
          <a:p>
            <a:r>
              <a:rPr lang="pt-BR" sz="2000"/>
              <a:t>Exemplo: "Munchkin" - Use cartas para atrapalhar o progresso dos adversários.</a:t>
            </a:r>
          </a:p>
        </p:txBody>
      </p:sp>
      <p:pic>
        <p:nvPicPr>
          <p:cNvPr id="5" name="Imagem 4" descr="Calendário&#10;&#10;Descrição gerada automaticamente com confiança média">
            <a:extLst>
              <a:ext uri="{FF2B5EF4-FFF2-40B4-BE49-F238E27FC236}">
                <a16:creationId xmlns:a16="http://schemas.microsoft.com/office/drawing/2014/main" id="{0FD6C4F0-8615-379C-E7B0-196091BE7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r="18409" b="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9195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diferente, deitado, grupo, mesa&#10;&#10;Descrição gerada automaticamente">
            <a:extLst>
              <a:ext uri="{FF2B5EF4-FFF2-40B4-BE49-F238E27FC236}">
                <a16:creationId xmlns:a16="http://schemas.microsoft.com/office/drawing/2014/main" id="{75622436-6596-CEC9-2F20-0F38A7950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" r="-1" b="20043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6" name="Freeform: Shape 15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1C851E6-68F1-4BEE-57D2-15DFB827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tx2"/>
                </a:solidFill>
              </a:rPr>
              <a:t>23. Voto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7082DE-EA4C-EA58-8126-C3C8A511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3843867"/>
            <a:ext cx="4926411" cy="3127395"/>
          </a:xfrm>
        </p:spPr>
        <p:txBody>
          <a:bodyPr anchor="ctr">
            <a:normAutofit/>
          </a:bodyPr>
          <a:lstStyle/>
          <a:p>
            <a:r>
              <a:rPr lang="pt-BR" sz="2400" dirty="0">
                <a:solidFill>
                  <a:schemeClr val="tx2"/>
                </a:solidFill>
              </a:rPr>
              <a:t>Os jogadores votam para tomar decisões no jogo, muitas vezes influenciando o resultado ou a direção da partida.</a:t>
            </a:r>
          </a:p>
          <a:p>
            <a:endParaRPr lang="pt-BR" sz="2400" dirty="0">
              <a:solidFill>
                <a:schemeClr val="tx2"/>
              </a:solidFill>
            </a:endParaRPr>
          </a:p>
          <a:p>
            <a:r>
              <a:rPr lang="pt-BR" sz="2400" dirty="0">
                <a:solidFill>
                  <a:schemeClr val="tx2"/>
                </a:solidFill>
              </a:rPr>
              <a:t>Exemplo: "The </a:t>
            </a:r>
            <a:r>
              <a:rPr lang="pt-BR" sz="2400" dirty="0" err="1">
                <a:solidFill>
                  <a:schemeClr val="tx2"/>
                </a:solidFill>
              </a:rPr>
              <a:t>Resistance</a:t>
            </a:r>
            <a:r>
              <a:rPr lang="pt-BR" sz="2400" dirty="0">
                <a:solidFill>
                  <a:schemeClr val="tx2"/>
                </a:solidFill>
              </a:rPr>
              <a:t>" - Vote para aprovar ou rejeitar missões, identificando traidores.</a:t>
            </a:r>
          </a:p>
        </p:txBody>
      </p:sp>
    </p:spTree>
    <p:extLst>
      <p:ext uri="{BB962C8B-B14F-4D97-AF65-F5344CB8AC3E}">
        <p14:creationId xmlns:p14="http://schemas.microsoft.com/office/powerpoint/2010/main" val="968462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Peça de xadrez com bebida&#10;&#10;Descrição gerada automaticamente com confiança média">
            <a:extLst>
              <a:ext uri="{FF2B5EF4-FFF2-40B4-BE49-F238E27FC236}">
                <a16:creationId xmlns:a16="http://schemas.microsoft.com/office/drawing/2014/main" id="{39ACCC40-C8C6-2CFB-D11A-79C09571F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5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8DB471-A5DF-87B2-8A01-717EC806A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24. Estratégia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ACC094-1E9A-99FE-CCD1-DFF154520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600"/>
            <a:ext cx="3822189" cy="4398389"/>
          </a:xfrm>
        </p:spPr>
        <p:txBody>
          <a:bodyPr>
            <a:normAutofit fontScale="92500"/>
          </a:bodyPr>
          <a:lstStyle/>
          <a:p>
            <a:r>
              <a:rPr lang="pt-BR"/>
              <a:t>Os jogadores competem em um tabuleiro com regras simples e sem tema, focando apenas na estratégia.</a:t>
            </a:r>
          </a:p>
          <a:p>
            <a:endParaRPr lang="pt-BR"/>
          </a:p>
          <a:p>
            <a:r>
              <a:rPr lang="pt-BR"/>
              <a:t>Exemplo: Em "Xadrez", você move peças com diferentes capacidades para capturar o rei adversário.</a:t>
            </a:r>
          </a:p>
        </p:txBody>
      </p:sp>
    </p:spTree>
    <p:extLst>
      <p:ext uri="{BB962C8B-B14F-4D97-AF65-F5344CB8AC3E}">
        <p14:creationId xmlns:p14="http://schemas.microsoft.com/office/powerpoint/2010/main" val="1394386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2" name="Título 1"/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pt-BR" sz="33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Game Designer conhece sua equipe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514FE9-BC40-41F9-A78D-5167C8556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O que cada integrante é capaz de fazer?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Game </a:t>
            </a:r>
            <a:r>
              <a:rPr lang="en-US" sz="2000" i="1">
                <a:solidFill>
                  <a:schemeClr val="bg1"/>
                </a:solidFill>
              </a:rPr>
              <a:t>design</a:t>
            </a:r>
            <a:r>
              <a:rPr lang="en-US" sz="2000">
                <a:solidFill>
                  <a:schemeClr val="bg1"/>
                </a:solidFill>
              </a:rPr>
              <a:t>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Arte?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Programação?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Criação de regras e desafios?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chemeClr val="bg1"/>
                </a:solidFill>
              </a:rPr>
              <a:t>...</a:t>
            </a: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  <a:p>
            <a:pPr marL="342900" indent="-2286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096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0716" y="1116660"/>
            <a:ext cx="6596652" cy="446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37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8F004-99BE-498D-BB63-585C4181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 que são Jogos?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F2B66-C512-4424-A4CF-49A8C0E4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400" dirty="0"/>
              <a:t>Um jogo é uma atividade estruturada, geralmente realizada para entretenimento, educação, ou simulação, que envolve interação entre os participantes (jogadores) e um conjunto de regras predeterminadas. Os jogos têm objetivos claros que os jogadores tentam alcançar, e frequentemente envolvem desafios, tomadas de decisão, e interações sociais ou estratégicas.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BAF446-7A4B-410A-AB83-5D48FE371CD9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9525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ítulo 1">
            <a:extLst>
              <a:ext uri="{FF2B5EF4-FFF2-40B4-BE49-F238E27FC236}">
                <a16:creationId xmlns:a16="http://schemas.microsoft.com/office/drawing/2014/main" id="{7A283784-5CAE-484B-8C3D-6B21D1E0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218281"/>
            <a:ext cx="10515600" cy="1325563"/>
          </a:xfrm>
        </p:spPr>
        <p:txBody>
          <a:bodyPr/>
          <a:lstStyle/>
          <a:p>
            <a:pPr eaLnBrk="1" hangingPunct="1"/>
            <a:r>
              <a:rPr lang="pt-BR" altLang="pt-BR" dirty="0"/>
              <a:t>A Tétrade Elementar</a:t>
            </a:r>
          </a:p>
        </p:txBody>
      </p:sp>
      <p:pic>
        <p:nvPicPr>
          <p:cNvPr id="48131" name="Espaço Reservado para Conteúdo 42">
            <a:extLst>
              <a:ext uri="{FF2B5EF4-FFF2-40B4-BE49-F238E27FC236}">
                <a16:creationId xmlns:a16="http://schemas.microsoft.com/office/drawing/2014/main" id="{A18B6B77-59C8-4ED1-B7AC-4844A208A3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6550" y="1341438"/>
            <a:ext cx="4732338" cy="4983162"/>
          </a:xfrm>
        </p:spPr>
      </p:pic>
      <p:sp>
        <p:nvSpPr>
          <p:cNvPr id="48132" name="Retângulo 7">
            <a:extLst>
              <a:ext uri="{FF2B5EF4-FFF2-40B4-BE49-F238E27FC236}">
                <a16:creationId xmlns:a16="http://schemas.microsoft.com/office/drawing/2014/main" id="{32C49338-3E01-4B00-A272-CFAAA3E3C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6324600"/>
            <a:ext cx="3754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</a:rPr>
              <a:t>SCHELL, J. </a:t>
            </a:r>
            <a:r>
              <a:rPr lang="pt-BR" altLang="pt-BR" sz="1200" i="1">
                <a:solidFill>
                  <a:srgbClr val="000000"/>
                </a:solidFill>
                <a:latin typeface="Calibri" panose="020F0502020204030204" pitchFamily="34" charset="0"/>
              </a:rPr>
              <a:t>A Arte de Game Design: o livro original</a:t>
            </a:r>
            <a:r>
              <a:rPr lang="pt-BR" altLang="pt-BR" sz="1200">
                <a:solidFill>
                  <a:srgbClr val="000000"/>
                </a:solidFill>
                <a:latin typeface="Calibri" panose="020F0502020204030204" pitchFamily="34" charset="0"/>
              </a:rPr>
              <a:t>. 1. ed. Rio de Janeiro: Elsevier, 2011. (p. 42)</a:t>
            </a:r>
          </a:p>
        </p:txBody>
      </p:sp>
      <p:sp>
        <p:nvSpPr>
          <p:cNvPr id="9" name="CaixaDeTexto 16">
            <a:extLst>
              <a:ext uri="{FF2B5EF4-FFF2-40B4-BE49-F238E27FC236}">
                <a16:creationId xmlns:a16="http://schemas.microsoft.com/office/drawing/2014/main" id="{978C14E6-C5F7-4D6C-A8B4-E40BD835F91B}"/>
              </a:ext>
            </a:extLst>
          </p:cNvPr>
          <p:cNvSpPr txBox="1"/>
          <p:nvPr/>
        </p:nvSpPr>
        <p:spPr>
          <a:xfrm>
            <a:off x="5068888" y="5967413"/>
            <a:ext cx="1976437" cy="4159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050" dirty="0">
                <a:solidFill>
                  <a:sysClr val="windowText" lastClr="000000"/>
                </a:solidFill>
                <a:latin typeface="Calibri"/>
              </a:rPr>
              <a:t>André </a:t>
            </a:r>
            <a:r>
              <a:rPr lang="pt-BR" sz="1050" dirty="0" err="1">
                <a:solidFill>
                  <a:sysClr val="windowText" lastClr="000000"/>
                </a:solidFill>
                <a:latin typeface="Calibri"/>
              </a:rPr>
              <a:t>Kishimoto</a:t>
            </a:r>
            <a:r>
              <a:rPr lang="pt-BR" sz="1050" dirty="0">
                <a:solidFill>
                  <a:sysClr val="windowText" lastClr="000000"/>
                </a:solidFill>
                <a:latin typeface="Calibri"/>
              </a:rPr>
              <a:t> (http://www.kishimoto.com.br)</a:t>
            </a:r>
          </a:p>
        </p:txBody>
      </p:sp>
      <p:graphicFrame>
        <p:nvGraphicFramePr>
          <p:cNvPr id="48134" name="Espaço Reservado para Conteúdo 2">
            <a:extLst>
              <a:ext uri="{FF2B5EF4-FFF2-40B4-BE49-F238E27FC236}">
                <a16:creationId xmlns:a16="http://schemas.microsoft.com/office/drawing/2014/main" id="{32F4931C-4A28-4F30-8251-47EC080350AE}"/>
              </a:ext>
            </a:extLst>
          </p:cNvPr>
          <p:cNvGraphicFramePr/>
          <p:nvPr/>
        </p:nvGraphicFramePr>
        <p:xfrm>
          <a:off x="5303838" y="1341438"/>
          <a:ext cx="6329362" cy="50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09BFF-7C84-4F2D-B38F-F923B445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GDD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4DF703-AD3F-4D00-A020-CD811FD9E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821" y="5550568"/>
            <a:ext cx="6465286" cy="602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Game Desing Document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F5AFF3-58DF-4F48-B894-8722E6E5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39366" y="1051384"/>
            <a:ext cx="3483526" cy="17940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C7F268-ECC8-4603-A08D-272838598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38" y="896779"/>
            <a:ext cx="2804299" cy="21032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905AB2E9-B672-482F-96A5-38E852346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582" y="628649"/>
            <a:ext cx="2039001" cy="263948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12EC47-3249-4004-ACBF-196371E8F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6" y="3532031"/>
            <a:ext cx="3483526" cy="256039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235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505635A-99C8-425A-A206-915B0D111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GDD</a:t>
            </a:r>
          </a:p>
        </p:txBody>
      </p:sp>
      <p:graphicFrame>
        <p:nvGraphicFramePr>
          <p:cNvPr id="7" name="Espaço Reservado para Conteúdo 4">
            <a:extLst>
              <a:ext uri="{FF2B5EF4-FFF2-40B4-BE49-F238E27FC236}">
                <a16:creationId xmlns:a16="http://schemas.microsoft.com/office/drawing/2014/main" id="{93535E55-A927-4739-A9E3-79F858599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880221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842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990D9C-431D-4B2E-83B8-550217D2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pt-BR" sz="4000"/>
              <a:t>Estrutura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D55BA7-103E-4B8D-8707-61723313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pt-BR" sz="1900"/>
              <a:t>Introdução</a:t>
            </a:r>
          </a:p>
          <a:p>
            <a:r>
              <a:rPr lang="pt-BR" sz="1900"/>
              <a:t>Objetivo</a:t>
            </a:r>
          </a:p>
          <a:p>
            <a:pPr lvl="1"/>
            <a:r>
              <a:rPr lang="pt-BR" sz="1900"/>
              <a:t>Do projeto</a:t>
            </a:r>
          </a:p>
          <a:p>
            <a:pPr lvl="1"/>
            <a:r>
              <a:rPr lang="pt-BR" sz="1900"/>
              <a:t>Do produto</a:t>
            </a:r>
          </a:p>
          <a:p>
            <a:r>
              <a:rPr lang="pt-BR" sz="1900"/>
              <a:t>Conceito</a:t>
            </a:r>
          </a:p>
          <a:p>
            <a:r>
              <a:rPr lang="pt-BR" sz="1900"/>
              <a:t>Gênero</a:t>
            </a:r>
          </a:p>
          <a:p>
            <a:r>
              <a:rPr lang="pt-BR" sz="1900"/>
              <a:t>Classificação etária</a:t>
            </a:r>
          </a:p>
          <a:p>
            <a:r>
              <a:rPr lang="pt-BR" sz="1900"/>
              <a:t>Trama</a:t>
            </a:r>
          </a:p>
          <a:p>
            <a:r>
              <a:rPr lang="pt-BR" sz="1900"/>
              <a:t>Look e Feel</a:t>
            </a:r>
          </a:p>
          <a:p>
            <a:r>
              <a:rPr lang="pt-BR" sz="1900"/>
              <a:t>Visão geral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9A0EFD3-DDC5-42E8-A5C0-680559148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309" y="484632"/>
            <a:ext cx="4543629" cy="573328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5851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E1FE06-DD45-4F14-81A3-1885B7BB8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História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6612FB74-F4C5-4F5F-ABCA-96D929D013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478135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2920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5F0AC6-6BE2-4989-99E9-3D864233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Gêneros dos Jogos</a:t>
            </a:r>
          </a:p>
        </p:txBody>
      </p:sp>
      <p:graphicFrame>
        <p:nvGraphicFramePr>
          <p:cNvPr id="21" name="Espaço Reservado para Conteúdo 2">
            <a:extLst>
              <a:ext uri="{FF2B5EF4-FFF2-40B4-BE49-F238E27FC236}">
                <a16:creationId xmlns:a16="http://schemas.microsoft.com/office/drawing/2014/main" id="{C8712FA4-EE93-4416-BDE8-4A9A1EE34C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535856"/>
              </p:ext>
            </p:extLst>
          </p:nvPr>
        </p:nvGraphicFramePr>
        <p:xfrm>
          <a:off x="5093208" y="101600"/>
          <a:ext cx="6920992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081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2ACFC7-112B-4A80-9508-E8353AB4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Ambientação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C0F55AC-F2AD-4C33-9C4F-0CE817580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3062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62643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105511-D369-4D81-B876-3F71084A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Subgêneros de Jogos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ED1BCD-E0B9-4B99-980F-EAD8AF76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anchor="ctr">
            <a:normAutofit/>
          </a:bodyPr>
          <a:lstStyle/>
          <a:p>
            <a:r>
              <a:rPr lang="pt-BR" sz="2200" dirty="0"/>
              <a:t>São subtítulos de gêneros, podem estar atrelados um único gênero ou ser um subtítulo que pode ser utilizado em vários gêneros diferentes.</a:t>
            </a:r>
          </a:p>
          <a:p>
            <a:pPr lvl="1"/>
            <a:r>
              <a:rPr lang="pt-BR" sz="2200" dirty="0"/>
              <a:t>FPS</a:t>
            </a:r>
          </a:p>
          <a:p>
            <a:pPr lvl="1"/>
            <a:r>
              <a:rPr lang="pt-BR" sz="2200" dirty="0"/>
              <a:t>J-RPG</a:t>
            </a:r>
          </a:p>
          <a:p>
            <a:pPr lvl="1"/>
            <a:r>
              <a:rPr lang="pt-BR" sz="2200" dirty="0"/>
              <a:t>Terror</a:t>
            </a:r>
          </a:p>
          <a:p>
            <a:pPr lvl="1"/>
            <a:r>
              <a:rPr lang="pt-BR" sz="2200" dirty="0"/>
              <a:t>RTS</a:t>
            </a:r>
          </a:p>
          <a:p>
            <a:pPr lvl="1"/>
            <a:r>
              <a:rPr lang="pt-BR" sz="2200" dirty="0"/>
              <a:t>Plataforma</a:t>
            </a:r>
          </a:p>
          <a:p>
            <a:pPr lvl="1"/>
            <a:r>
              <a:rPr lang="pt-BR" sz="2200" dirty="0"/>
              <a:t>Ritmo</a:t>
            </a:r>
          </a:p>
          <a:p>
            <a:pPr lvl="1"/>
            <a:r>
              <a:rPr lang="pt-BR" sz="2200" dirty="0"/>
              <a:t>Card Game</a:t>
            </a:r>
          </a:p>
          <a:p>
            <a:pPr lvl="1"/>
            <a:r>
              <a:rPr lang="pt-BR" sz="2200" dirty="0" err="1"/>
              <a:t>Shooter</a:t>
            </a:r>
            <a:endParaRPr lang="pt-BR" sz="2200" dirty="0"/>
          </a:p>
          <a:p>
            <a:pPr lvl="1"/>
            <a:r>
              <a:rPr lang="pt-BR" sz="2200" dirty="0"/>
              <a:t>Etc...</a:t>
            </a:r>
          </a:p>
          <a:p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5299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ma fórmula de cálculo">
            <a:extLst>
              <a:ext uri="{FF2B5EF4-FFF2-40B4-BE49-F238E27FC236}">
                <a16:creationId xmlns:a16="http://schemas.microsoft.com/office/drawing/2014/main" id="{B366DC1B-C1F6-403E-B247-78A36AF48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4FD3AB8-874F-428C-92F3-3FFFF003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Enredo, Roteiro e Narrativa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4892FD4-73E2-4863-8197-EE4D4FCB1D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9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ssoa jogando jogo de tabuleiro">
            <a:extLst>
              <a:ext uri="{FF2B5EF4-FFF2-40B4-BE49-F238E27FC236}">
                <a16:creationId xmlns:a16="http://schemas.microsoft.com/office/drawing/2014/main" id="{C34AA3DE-4DEF-4C36-B679-DB4FD6F03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 r="1488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751C1C-EC74-4511-A569-321139B6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Enredo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FCA4D45B-7970-4679-B242-CD900E856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11660040" cy="3207258"/>
          </a:xfrm>
        </p:spPr>
        <p:txBody>
          <a:bodyPr anchor="t">
            <a:normAutofit/>
          </a:bodyPr>
          <a:lstStyle/>
          <a:p>
            <a:r>
              <a:rPr lang="pt-BR" sz="2000" dirty="0"/>
              <a:t>Enredo é a história que se passa no Game</a:t>
            </a:r>
          </a:p>
          <a:p>
            <a:r>
              <a:rPr lang="pt-BR" sz="2000" dirty="0"/>
              <a:t>Ele é o responsável por contar a história que se passa nele (nessa história precisa prender o jogado).</a:t>
            </a:r>
          </a:p>
          <a:p>
            <a:pPr lvl="1"/>
            <a:r>
              <a:rPr lang="pt-BR" sz="2000" dirty="0"/>
              <a:t>Jogo </a:t>
            </a:r>
            <a:r>
              <a:rPr lang="pt-BR" sz="2000" dirty="0" err="1"/>
              <a:t>Civilization</a:t>
            </a:r>
            <a:r>
              <a:rPr lang="pt-BR" sz="2000" dirty="0"/>
              <a:t> – Enredo são as tramas políticas e a busca pelo poder do mundo</a:t>
            </a:r>
          </a:p>
          <a:p>
            <a:pPr lvl="1"/>
            <a:r>
              <a:rPr lang="pt-BR" sz="2000" dirty="0"/>
              <a:t>Jogo </a:t>
            </a:r>
            <a:r>
              <a:rPr lang="pt-BR" sz="2000" dirty="0" err="1"/>
              <a:t>Resident</a:t>
            </a:r>
            <a:r>
              <a:rPr lang="pt-BR" sz="2000" dirty="0"/>
              <a:t> </a:t>
            </a:r>
            <a:r>
              <a:rPr lang="pt-BR" sz="2000" dirty="0" err="1"/>
              <a:t>Evil</a:t>
            </a:r>
            <a:r>
              <a:rPr lang="pt-BR" sz="2000" dirty="0"/>
              <a:t> – Enredo é a contaminação da população por um vírus que os transformam em mortos-vivos.</a:t>
            </a:r>
          </a:p>
        </p:txBody>
      </p:sp>
    </p:spTree>
    <p:extLst>
      <p:ext uri="{BB962C8B-B14F-4D97-AF65-F5344CB8AC3E}">
        <p14:creationId xmlns:p14="http://schemas.microsoft.com/office/powerpoint/2010/main" val="1529982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908F004-99BE-498D-BB63-585C4181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4088"/>
            <a:ext cx="3529953" cy="29809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Característica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um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jogo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4F2B66-C512-4424-A4CF-49A8C0E4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410" y="704088"/>
            <a:ext cx="5135293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 err="1"/>
              <a:t>Característica</a:t>
            </a:r>
            <a:r>
              <a:rPr lang="en-US" sz="2400" dirty="0"/>
              <a:t> de um </a:t>
            </a:r>
            <a:r>
              <a:rPr lang="en-US" sz="2400" dirty="0" err="1"/>
              <a:t>jogo</a:t>
            </a:r>
            <a:r>
              <a:rPr lang="en-US" sz="2400" dirty="0"/>
              <a:t>:</a:t>
            </a:r>
          </a:p>
          <a:p>
            <a:pPr lvl="1"/>
            <a:r>
              <a:rPr lang="en-US" dirty="0"/>
              <a:t>Liberdade</a:t>
            </a:r>
          </a:p>
          <a:p>
            <a:pPr lvl="1"/>
            <a:r>
              <a:rPr lang="en-US" dirty="0" err="1"/>
              <a:t>Delimitação</a:t>
            </a:r>
            <a:endParaRPr lang="en-US" dirty="0"/>
          </a:p>
          <a:p>
            <a:pPr lvl="1"/>
            <a:r>
              <a:rPr lang="en-US" dirty="0" err="1"/>
              <a:t>Imprevisibilidade</a:t>
            </a:r>
            <a:endParaRPr lang="en-US" dirty="0"/>
          </a:p>
          <a:p>
            <a:pPr lvl="1"/>
            <a:r>
              <a:rPr lang="en-US" dirty="0" err="1"/>
              <a:t>Regulamentos</a:t>
            </a:r>
            <a:r>
              <a:rPr lang="en-US" dirty="0"/>
              <a:t> e </a:t>
            </a:r>
            <a:r>
              <a:rPr lang="en-US" dirty="0" err="1"/>
              <a:t>normas</a:t>
            </a:r>
            <a:endParaRPr lang="en-US" dirty="0"/>
          </a:p>
          <a:p>
            <a:pPr lvl="1"/>
            <a:r>
              <a:rPr lang="en-US" dirty="0" err="1"/>
              <a:t>Ficção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da </a:t>
            </a:r>
            <a:r>
              <a:rPr lang="en-US" dirty="0" err="1"/>
              <a:t>realidade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Improdutividade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Roger </a:t>
            </a:r>
            <a:r>
              <a:rPr lang="en-US" dirty="0" err="1"/>
              <a:t>Coillos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BAF446-7A4B-410A-AB83-5D48FE371CD9}"/>
              </a:ext>
            </a:extLst>
          </p:cNvPr>
          <p:cNvSpPr txBox="1"/>
          <p:nvPr/>
        </p:nvSpPr>
        <p:spPr>
          <a:xfrm>
            <a:off x="8451604" y="1412489"/>
            <a:ext cx="3197701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9860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Ilustração de pessoas em um blockchain">
            <a:extLst>
              <a:ext uri="{FF2B5EF4-FFF2-40B4-BE49-F238E27FC236}">
                <a16:creationId xmlns:a16="http://schemas.microsoft.com/office/drawing/2014/main" id="{7577651B-F1B8-4CE9-861F-1C1A69A9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63" r="1457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BDB097-F464-42C8-BB32-0E0FBD3A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t-BR"/>
              <a:t>Roteiros e Narrativas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1BBBCC-51C6-48AB-8EE7-708832A68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4470061" cy="4154361"/>
          </a:xfrm>
        </p:spPr>
        <p:txBody>
          <a:bodyPr>
            <a:normAutofit/>
          </a:bodyPr>
          <a:lstStyle/>
          <a:p>
            <a:r>
              <a:rPr lang="pt-BR" sz="2000" dirty="0"/>
              <a:t>O roteiro procura organizar a maneira como a história será mostrada por quem joga.</a:t>
            </a:r>
          </a:p>
          <a:p>
            <a:pPr lvl="1"/>
            <a:r>
              <a:rPr lang="pt-BR" sz="1800" dirty="0"/>
              <a:t>Age </a:t>
            </a:r>
            <a:r>
              <a:rPr lang="pt-BR" sz="1800" dirty="0" err="1"/>
              <a:t>of</a:t>
            </a:r>
            <a:r>
              <a:rPr lang="pt-BR" sz="1800" dirty="0"/>
              <a:t> </a:t>
            </a:r>
            <a:r>
              <a:rPr lang="pt-BR" sz="1800" dirty="0" err="1"/>
              <a:t>Empires</a:t>
            </a:r>
            <a:r>
              <a:rPr lang="pt-BR" sz="1800" dirty="0"/>
              <a:t> III – deve descrever os movimentos de barcos e personagens nas batalhas ou a reação dos personagens quando são atacados ou atacam.</a:t>
            </a:r>
          </a:p>
          <a:p>
            <a:pPr lvl="1"/>
            <a:endParaRPr lang="pt-BR" sz="2000" dirty="0"/>
          </a:p>
          <a:p>
            <a:r>
              <a:rPr lang="pt-BR" sz="2000" dirty="0"/>
              <a:t>A narrativa tem a função de mostrar às pessoas como é ou era uma história, que pode ter acontecido ou ter sido criado, fruto da imaginação do autor ou artista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66534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C69FAB-49FA-4516-9D14-C6BC56DF2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jornada do herói</a:t>
            </a:r>
          </a:p>
        </p:txBody>
      </p:sp>
      <p:pic>
        <p:nvPicPr>
          <p:cNvPr id="5" name="Espaço Reservado para Conteúdo 4" descr="Gráfico, Gráfico de radar&#10;&#10;Descrição gerada automaticamente">
            <a:extLst>
              <a:ext uri="{FF2B5EF4-FFF2-40B4-BE49-F238E27FC236}">
                <a16:creationId xmlns:a16="http://schemas.microsoft.com/office/drawing/2014/main" id="{EBB14195-C8B5-4316-9F79-93C4E835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204" y="646431"/>
            <a:ext cx="7950196" cy="5565138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6684AFC-55A5-42F9-ABCF-556CBCF65B0A}"/>
              </a:ext>
            </a:extLst>
          </p:cNvPr>
          <p:cNvSpPr txBox="1"/>
          <p:nvPr/>
        </p:nvSpPr>
        <p:spPr>
          <a:xfrm>
            <a:off x="4140204" y="6379288"/>
            <a:ext cx="7783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https://noarfilmes.com.br/lancamentos/os-doze-passos-da-jornada-do-heroi/</a:t>
            </a:r>
          </a:p>
        </p:txBody>
      </p:sp>
    </p:spTree>
    <p:extLst>
      <p:ext uri="{BB962C8B-B14F-4D97-AF65-F5344CB8AC3E}">
        <p14:creationId xmlns:p14="http://schemas.microsoft.com/office/powerpoint/2010/main" val="1189682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1BB38B63-582C-4459-907A-59FD5F350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578" y="2566721"/>
            <a:ext cx="9664846" cy="15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01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8F2BC59-826A-4FFA-AC7A-32BA217FA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41" y="3348740"/>
            <a:ext cx="8907118" cy="1305107"/>
          </a:xfrm>
        </p:spPr>
      </p:pic>
    </p:spTree>
    <p:extLst>
      <p:ext uri="{BB962C8B-B14F-4D97-AF65-F5344CB8AC3E}">
        <p14:creationId xmlns:p14="http://schemas.microsoft.com/office/powerpoint/2010/main" val="671367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DCD812-EDCB-4AEA-8D28-84B93D0AD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441" y="3186793"/>
            <a:ext cx="8907118" cy="1629002"/>
          </a:xfrm>
        </p:spPr>
      </p:pic>
    </p:spTree>
    <p:extLst>
      <p:ext uri="{BB962C8B-B14F-4D97-AF65-F5344CB8AC3E}">
        <p14:creationId xmlns:p14="http://schemas.microsoft.com/office/powerpoint/2010/main" val="2728390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2809A60A-BDC0-4A71-94E4-55F42EC91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46522"/>
            <a:ext cx="10515600" cy="1509544"/>
          </a:xfrm>
        </p:spPr>
      </p:pic>
    </p:spTree>
    <p:extLst>
      <p:ext uri="{BB962C8B-B14F-4D97-AF65-F5344CB8AC3E}">
        <p14:creationId xmlns:p14="http://schemas.microsoft.com/office/powerpoint/2010/main" val="2135431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E6B1A8C-28A5-46EE-86C2-03EFC5A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35183"/>
            <a:ext cx="10515600" cy="1132222"/>
          </a:xfrm>
        </p:spPr>
      </p:pic>
    </p:spTree>
    <p:extLst>
      <p:ext uri="{BB962C8B-B14F-4D97-AF65-F5344CB8AC3E}">
        <p14:creationId xmlns:p14="http://schemas.microsoft.com/office/powerpoint/2010/main" val="2450002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347BA9-457E-45C1-BDD3-69DE0253E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26132"/>
            <a:ext cx="10515600" cy="1950324"/>
          </a:xfrm>
        </p:spPr>
      </p:pic>
    </p:spTree>
    <p:extLst>
      <p:ext uri="{BB962C8B-B14F-4D97-AF65-F5344CB8AC3E}">
        <p14:creationId xmlns:p14="http://schemas.microsoft.com/office/powerpoint/2010/main" val="32819186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FFE77F1-10D3-4047-88B7-C7800AA6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05298"/>
            <a:ext cx="10515600" cy="1191992"/>
          </a:xfrm>
        </p:spPr>
      </p:pic>
    </p:spTree>
    <p:extLst>
      <p:ext uri="{BB962C8B-B14F-4D97-AF65-F5344CB8AC3E}">
        <p14:creationId xmlns:p14="http://schemas.microsoft.com/office/powerpoint/2010/main" val="3461837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46AA226-8B0A-4E4F-A37B-263350189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25978"/>
            <a:ext cx="10515600" cy="1150632"/>
          </a:xfrm>
        </p:spPr>
      </p:pic>
    </p:spTree>
    <p:extLst>
      <p:ext uri="{BB962C8B-B14F-4D97-AF65-F5344CB8AC3E}">
        <p14:creationId xmlns:p14="http://schemas.microsoft.com/office/powerpoint/2010/main" val="586119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289098-33B4-4DE4-8207-938DCAAD2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Característica de um jogo Digital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8E5E79-9E5E-4D46-93AD-38D44BCA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sz="2400"/>
              <a:t>Segundo Huizinga (2007) define as características de um jogo da seguinte maneira:</a:t>
            </a:r>
          </a:p>
          <a:p>
            <a:endParaRPr lang="pt-BR" sz="2400"/>
          </a:p>
          <a:p>
            <a:r>
              <a:rPr lang="pt-BR" sz="2400"/>
              <a:t>Uma atividade voluntária exercida dentro de certos e determinados limites de tempo e espaço, segundo regras livremente consentidas, mas absolutamente obrigatórias, dotado de um fim em si mesmo, acompanhado de um sentimento de tensão e alegria e de uma consciência de ser diferente de vida cotidiana.</a:t>
            </a:r>
          </a:p>
          <a:p>
            <a:endParaRPr lang="pt-BR" sz="2400"/>
          </a:p>
          <a:p>
            <a:r>
              <a:rPr lang="pt-BR" sz="2400"/>
              <a:t> livro :Homo Ludens</a:t>
            </a:r>
          </a:p>
          <a:p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472827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37BDA76-2C1D-4E21-A401-007049864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304191"/>
            <a:ext cx="10515600" cy="1394205"/>
          </a:xfrm>
        </p:spPr>
      </p:pic>
    </p:spTree>
    <p:extLst>
      <p:ext uri="{BB962C8B-B14F-4D97-AF65-F5344CB8AC3E}">
        <p14:creationId xmlns:p14="http://schemas.microsoft.com/office/powerpoint/2010/main" val="32334591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4E05E73-6715-45D8-A841-630116F46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65347"/>
            <a:ext cx="10515600" cy="1471893"/>
          </a:xfrm>
        </p:spPr>
      </p:pic>
    </p:spTree>
    <p:extLst>
      <p:ext uri="{BB962C8B-B14F-4D97-AF65-F5344CB8AC3E}">
        <p14:creationId xmlns:p14="http://schemas.microsoft.com/office/powerpoint/2010/main" val="18626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48B81A6-5929-4123-A88A-DFA5DC91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479797"/>
            <a:ext cx="10515600" cy="1042993"/>
          </a:xfrm>
        </p:spPr>
      </p:pic>
    </p:spTree>
    <p:extLst>
      <p:ext uri="{BB962C8B-B14F-4D97-AF65-F5344CB8AC3E}">
        <p14:creationId xmlns:p14="http://schemas.microsoft.com/office/powerpoint/2010/main" val="32344543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456FF65-3D07-4528-A623-793CC01E2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7952"/>
            <a:ext cx="10515600" cy="1886683"/>
          </a:xfrm>
        </p:spPr>
      </p:pic>
    </p:spTree>
    <p:extLst>
      <p:ext uri="{BB962C8B-B14F-4D97-AF65-F5344CB8AC3E}">
        <p14:creationId xmlns:p14="http://schemas.microsoft.com/office/powerpoint/2010/main" val="4912943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6F6F21-E7EB-49EE-8FFF-C115E58B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Narrativas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11D18-9929-4186-A5E6-1A169E1F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dirty="0"/>
              <a:t>Linear – </a:t>
            </a:r>
            <a:r>
              <a:rPr lang="pt-BR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Final </a:t>
            </a:r>
            <a:r>
              <a:rPr lang="en-US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Fight, Captain Commando</a:t>
            </a:r>
            <a:r>
              <a:rPr lang="en-US" sz="1800" b="0" i="1" u="none" strike="noStrike" baseline="0" dirty="0">
                <a:solidFill>
                  <a:srgbClr val="404042"/>
                </a:solidFill>
                <a:latin typeface="Arial" panose="020B0604020202020204" pitchFamily="34" charset="0"/>
              </a:rPr>
              <a:t>, </a:t>
            </a:r>
            <a:r>
              <a:rPr lang="en-US" sz="1800" b="0" i="1" u="none" strike="noStrike" baseline="0" dirty="0">
                <a:solidFill>
                  <a:srgbClr val="212123"/>
                </a:solidFill>
                <a:latin typeface="Arial" panose="020B0604020202020204" pitchFamily="34" charset="0"/>
              </a:rPr>
              <a:t>Cadillacs and Dinosaurs</a:t>
            </a:r>
            <a:endParaRPr lang="pt-BR" dirty="0"/>
          </a:p>
          <a:p>
            <a:r>
              <a:rPr lang="pt-BR" dirty="0"/>
              <a:t>Narrativas não lineares</a:t>
            </a:r>
          </a:p>
          <a:p>
            <a:pPr lvl="1"/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Mundo aberto (Open World): 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World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of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Warcraft, World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of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Warcraft</a:t>
            </a:r>
            <a:endParaRPr lang="pt-BR" sz="1800" b="1" i="0" u="none" strike="noStrike" baseline="0" dirty="0">
              <a:solidFill>
                <a:srgbClr val="202022"/>
              </a:solidFill>
              <a:latin typeface="Arial" panose="020B0604020202020204" pitchFamily="34" charset="0"/>
            </a:endParaRPr>
          </a:p>
          <a:p>
            <a:pPr lvl="1"/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Ramificação (</a:t>
            </a:r>
            <a:r>
              <a:rPr lang="pt-BR" sz="1800" b="1" i="0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branching</a:t>
            </a:r>
            <a:r>
              <a:rPr lang="pt-BR" sz="1800" b="1" i="0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):</a:t>
            </a:r>
            <a:r>
              <a:rPr lang="pt-BR" sz="1800" b="1" dirty="0">
                <a:solidFill>
                  <a:srgbClr val="202022"/>
                </a:solidFill>
                <a:latin typeface="Arial" panose="020B060402020202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Resident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202022"/>
                </a:solidFill>
                <a:latin typeface="Arial" panose="020B0604020202020204" pitchFamily="34" charset="0"/>
              </a:rPr>
              <a:t>Evil</a:t>
            </a:r>
            <a:r>
              <a:rPr lang="pt-BR" sz="1800" b="0" i="1" u="none" strike="noStrike" baseline="0" dirty="0">
                <a:solidFill>
                  <a:srgbClr val="202022"/>
                </a:solidFill>
                <a:latin typeface="Arial" panose="020B0604020202020204" pitchFamily="34" charset="0"/>
              </a:rPr>
              <a:t> 6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02969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F4FFBC-F7FF-4E44-BBFD-1E039EA9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3973667" cy="5811837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Personagem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C21F4-AA39-4451-8CFF-E9169CFBD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927" y="365125"/>
            <a:ext cx="5996871" cy="5811837"/>
          </a:xfrm>
        </p:spPr>
        <p:txBody>
          <a:bodyPr anchor="ctr">
            <a:normAutofit/>
          </a:bodyPr>
          <a:lstStyle/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Resumo da vida do personagem (PLOT)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Raça/tipo: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Humana? Extraterrestre? De qual lugar?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Arquétipo: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Herói ou vilão?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Identidade: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Nome que utiliza no jogo e identidade secreta (nome que utiliza quando não está participando da ação).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Grupo ao qual pertence: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Especifique se pertence a alguma organização de heróis ou bandidos e a relação destes com os demais grupos no jogo.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Relacionamentos que possui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Características físicas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Níveis / Poder / Habilidades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Movimento dos personagens</a:t>
            </a:r>
            <a:endParaRPr lang="pt-BR" sz="1900" b="1">
              <a:solidFill>
                <a:srgbClr val="FFFFFF"/>
              </a:solidFill>
            </a:endParaRP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Característica da comunicação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Pontos fortes: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 que o personagem é melhor?</a:t>
            </a:r>
          </a:p>
          <a:p>
            <a:r>
              <a:rPr lang="pt-BR" sz="1900" b="1" i="0" u="none" strike="noStrike" baseline="0">
                <a:solidFill>
                  <a:srgbClr val="FFFFFF"/>
                </a:solidFill>
              </a:rPr>
              <a:t>Pontos fracos: </a:t>
            </a:r>
            <a:r>
              <a:rPr lang="pt-BR" sz="1900" b="0" i="0" u="none" strike="noStrike" baseline="0">
                <a:solidFill>
                  <a:srgbClr val="FFFFFF"/>
                </a:solidFill>
              </a:rPr>
              <a:t>No que o personagem é pior?</a:t>
            </a:r>
            <a:endParaRPr lang="pt-BR" sz="1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493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C0BEA0-8D3D-4A5D-96B3-5A0690630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Ciclo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básico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produção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jogos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.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420D226-AD5B-4A4E-8951-2DFEE6D3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667030"/>
            <a:ext cx="6014185" cy="552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00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F3772E-AE64-4BD5-A7A9-0E180A7E8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Vários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Ciclos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C2A0F7-9D5F-42A8-B622-9490442F9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7372" y="961812"/>
            <a:ext cx="675065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020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BE2891E-2907-462D-88C6-6A88CF92C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04358"/>
            <a:ext cx="10905066" cy="32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38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E9DFD2A-6BDA-4351-A141-5F2843F4B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473" y="643466"/>
            <a:ext cx="790905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ogadores de futebol">
            <a:extLst>
              <a:ext uri="{FF2B5EF4-FFF2-40B4-BE49-F238E27FC236}">
                <a16:creationId xmlns:a16="http://schemas.microsoft.com/office/drawing/2014/main" id="{378C503C-A03E-41F8-9A3E-2EDFF64C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2" r="7733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2C4BF5-19E1-4E9A-9CD8-56DBAB9B3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pt-BR" dirty="0"/>
              <a:t>Jogo – Definição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DD54A-34B4-4AF4-8692-BAB495B0F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464733"/>
            <a:ext cx="4876461" cy="4712229"/>
          </a:xfrm>
        </p:spPr>
        <p:txBody>
          <a:bodyPr>
            <a:normAutofit/>
          </a:bodyPr>
          <a:lstStyle/>
          <a:p>
            <a:r>
              <a:rPr lang="pt-BR" sz="2000" dirty="0"/>
              <a:t>Um jogo é um sistema no qual os jogadores envolvem-se em um conflito artificial, definido por regras, que determina um resultado quantificável". (Katie </a:t>
            </a:r>
            <a:r>
              <a:rPr lang="pt-BR" sz="2000" dirty="0" err="1"/>
              <a:t>Salen</a:t>
            </a:r>
            <a:r>
              <a:rPr lang="pt-BR" sz="2000" dirty="0"/>
              <a:t> e Eric </a:t>
            </a:r>
            <a:r>
              <a:rPr lang="pt-BR" sz="2000" dirty="0" err="1"/>
              <a:t>Zimmerman</a:t>
            </a:r>
            <a:r>
              <a:rPr lang="pt-BR" sz="2000" dirty="0"/>
              <a:t>)</a:t>
            </a:r>
          </a:p>
          <a:p>
            <a:endParaRPr lang="pt-BR" sz="2000" dirty="0"/>
          </a:p>
          <a:p>
            <a:r>
              <a:rPr lang="pt-BR" sz="2000" dirty="0"/>
              <a:t>Jogador;</a:t>
            </a:r>
          </a:p>
          <a:p>
            <a:r>
              <a:rPr lang="pt-BR" sz="2000" dirty="0"/>
              <a:t>Interatividade;</a:t>
            </a:r>
          </a:p>
          <a:p>
            <a:r>
              <a:rPr lang="pt-BR" sz="2000" dirty="0"/>
              <a:t>Devem existir regras;</a:t>
            </a:r>
          </a:p>
          <a:p>
            <a:r>
              <a:rPr lang="pt-BR" sz="2000" dirty="0"/>
              <a:t>Deve existir objetivo;</a:t>
            </a:r>
          </a:p>
          <a:p>
            <a:r>
              <a:rPr lang="pt-BR" sz="2000" dirty="0"/>
              <a:t>Condições de vitória e derrota;</a:t>
            </a:r>
          </a:p>
          <a:p>
            <a:r>
              <a:rPr lang="pt-BR" sz="2000" dirty="0"/>
              <a:t>Ser uma forma de entretenimento</a:t>
            </a:r>
          </a:p>
          <a:p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097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4C37177-0975-43BC-A654-137BDE987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324" y="643466"/>
            <a:ext cx="1027935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358F92-5260-B556-55DF-BBEB8F8A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/>
              <a:t>Elementos Essenciais de um Jogo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45DEA0EE-B235-DDF3-4AE3-DE98292B6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19" r="29385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96D0F-B33B-9041-000B-624BB6C5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200" dirty="0"/>
              <a:t>--Regras</a:t>
            </a:r>
          </a:p>
          <a:p>
            <a:pPr marL="0" indent="0">
              <a:buNone/>
            </a:pPr>
            <a:r>
              <a:rPr lang="pt-BR" sz="2200" dirty="0"/>
              <a:t>--Objetivos</a:t>
            </a:r>
          </a:p>
          <a:p>
            <a:pPr marL="0" indent="0">
              <a:buNone/>
            </a:pPr>
            <a:r>
              <a:rPr lang="pt-BR" sz="2200" dirty="0"/>
              <a:t>--Interatividade</a:t>
            </a:r>
          </a:p>
          <a:p>
            <a:pPr marL="0" indent="0">
              <a:buNone/>
            </a:pPr>
            <a:r>
              <a:rPr lang="pt-BR" sz="2200" dirty="0"/>
              <a:t>--Feedback</a:t>
            </a:r>
          </a:p>
          <a:p>
            <a:pPr marL="0" indent="0">
              <a:buNone/>
            </a:pPr>
            <a:r>
              <a:rPr lang="pt-BR" sz="2200" dirty="0"/>
              <a:t>--Desafio</a:t>
            </a:r>
          </a:p>
          <a:p>
            <a:pPr marL="0" indent="0">
              <a:buNone/>
            </a:pPr>
            <a:r>
              <a:rPr lang="pt-BR" sz="2200" dirty="0"/>
              <a:t>--Decisões e Estratégia</a:t>
            </a:r>
          </a:p>
          <a:p>
            <a:pPr marL="0" indent="0">
              <a:buNone/>
            </a:pPr>
            <a:r>
              <a:rPr lang="pt-BR" sz="2200" dirty="0"/>
              <a:t>--Componentes Físicos</a:t>
            </a:r>
          </a:p>
          <a:p>
            <a:pPr marL="0" indent="0">
              <a:buNone/>
            </a:pPr>
            <a:r>
              <a:rPr lang="pt-BR" sz="2200" dirty="0"/>
              <a:t>--Narrativa ou Tema (Opcional)</a:t>
            </a:r>
          </a:p>
        </p:txBody>
      </p:sp>
    </p:spTree>
    <p:extLst>
      <p:ext uri="{BB962C8B-B14F-4D97-AF65-F5344CB8AC3E}">
        <p14:creationId xmlns:p14="http://schemas.microsoft.com/office/powerpoint/2010/main" val="2725000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aula01</Template>
  <TotalTime>231</TotalTime>
  <Words>2409</Words>
  <Application>Microsoft Office PowerPoint</Application>
  <PresentationFormat>Widescreen</PresentationFormat>
  <Paragraphs>329</Paragraphs>
  <Slides>80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Tema do Office</vt:lpstr>
      <vt:lpstr>Aula02</vt:lpstr>
      <vt:lpstr>Roteiro</vt:lpstr>
      <vt:lpstr>Referência Bibliográfica</vt:lpstr>
      <vt:lpstr>Desenvolvimento de jogos</vt:lpstr>
      <vt:lpstr>O que são Jogos?</vt:lpstr>
      <vt:lpstr>Característica de um jogo:</vt:lpstr>
      <vt:lpstr>Característica de um jogo Digital</vt:lpstr>
      <vt:lpstr>Jogo – Definição</vt:lpstr>
      <vt:lpstr>Elementos Essenciais de um Jogo</vt:lpstr>
      <vt:lpstr>Regras</vt:lpstr>
      <vt:lpstr>Objetivos</vt:lpstr>
      <vt:lpstr>Interatividade</vt:lpstr>
      <vt:lpstr>Feedback</vt:lpstr>
      <vt:lpstr>Desafio</vt:lpstr>
      <vt:lpstr>Decisões e Estratégia</vt:lpstr>
      <vt:lpstr>Componentes Físicos</vt:lpstr>
      <vt:lpstr>Narrativa ou Tema (Opcional)</vt:lpstr>
      <vt:lpstr>Design de Games</vt:lpstr>
      <vt:lpstr>O game designer</vt:lpstr>
      <vt:lpstr>Conceitos Chave</vt:lpstr>
      <vt:lpstr>Conceitos Chave</vt:lpstr>
      <vt:lpstr>Conceitos Chave</vt:lpstr>
      <vt:lpstr>Jogo - Definição</vt:lpstr>
      <vt:lpstr>Mecânicas para jogos analógicos</vt:lpstr>
      <vt:lpstr>1. Alocação de Trabalhadores</vt:lpstr>
      <vt:lpstr>2. Apostas</vt:lpstr>
      <vt:lpstr>3. Batalha em Campanha Dirigida por Cartas</vt:lpstr>
      <vt:lpstr>4. Blefar</vt:lpstr>
      <vt:lpstr>5. Draft de Cartas</vt:lpstr>
      <vt:lpstr>6. Coleção</vt:lpstr>
      <vt:lpstr>7. Construção de Rotas</vt:lpstr>
      <vt:lpstr>8. Contação de História</vt:lpstr>
      <vt:lpstr>9. Controle de Áreas</vt:lpstr>
      <vt:lpstr>10. Cooperativos</vt:lpstr>
      <vt:lpstr>11. Construção de Decks</vt:lpstr>
      <vt:lpstr>12. RPGs e LARPs</vt:lpstr>
      <vt:lpstr>13. Leilão</vt:lpstr>
      <vt:lpstr>14. Linha do Tempo</vt:lpstr>
      <vt:lpstr>15. Memória</vt:lpstr>
      <vt:lpstr>16. Movimento</vt:lpstr>
      <vt:lpstr>17. Pontos de Ação</vt:lpstr>
      <vt:lpstr>18. Pressione a Sorte</vt:lpstr>
      <vt:lpstr>19. Ações Programadas</vt:lpstr>
      <vt:lpstr>20. Rolagem de Dados</vt:lpstr>
      <vt:lpstr>21. Tabuleiro Modular</vt:lpstr>
      <vt:lpstr>22. Toma Essa</vt:lpstr>
      <vt:lpstr>23. Voto</vt:lpstr>
      <vt:lpstr>24. Estratégia</vt:lpstr>
      <vt:lpstr>O Game Designer conhece sua equipe</vt:lpstr>
      <vt:lpstr>A Tétrade Elementar</vt:lpstr>
      <vt:lpstr>GDD</vt:lpstr>
      <vt:lpstr>GDD</vt:lpstr>
      <vt:lpstr>Estrutura</vt:lpstr>
      <vt:lpstr>História</vt:lpstr>
      <vt:lpstr>Gêneros dos Jogos</vt:lpstr>
      <vt:lpstr>Ambientação</vt:lpstr>
      <vt:lpstr>Subgêneros de Jogos</vt:lpstr>
      <vt:lpstr>Enredo, Roteiro e Narrativa</vt:lpstr>
      <vt:lpstr>Enredo</vt:lpstr>
      <vt:lpstr>Roteiros e Narrativas</vt:lpstr>
      <vt:lpstr>A jornada do herói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Narrativas</vt:lpstr>
      <vt:lpstr>Personagem do jogo</vt:lpstr>
      <vt:lpstr>Apresentação do PowerPoint</vt:lpstr>
      <vt:lpstr>Vários Ciclos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Aula01</dc:title>
  <dc:creator>Pedro Luiz Holuboski Junior</dc:creator>
  <cp:lastModifiedBy>PEDRO LUIZ HOLUBOSKI JUNIOR</cp:lastModifiedBy>
  <cp:revision>13</cp:revision>
  <dcterms:created xsi:type="dcterms:W3CDTF">2022-02-27T13:19:02Z</dcterms:created>
  <dcterms:modified xsi:type="dcterms:W3CDTF">2024-06-20T20:13:48Z</dcterms:modified>
</cp:coreProperties>
</file>